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41"/>
  </p:notesMasterIdLst>
  <p:handoutMasterIdLst>
    <p:handoutMasterId r:id="rId42"/>
  </p:handoutMasterIdLst>
  <p:sldIdLst>
    <p:sldId id="355" r:id="rId7"/>
    <p:sldId id="392" r:id="rId8"/>
    <p:sldId id="393" r:id="rId9"/>
    <p:sldId id="427" r:id="rId10"/>
    <p:sldId id="429" r:id="rId11"/>
    <p:sldId id="396" r:id="rId12"/>
    <p:sldId id="397" r:id="rId13"/>
    <p:sldId id="398" r:id="rId14"/>
    <p:sldId id="399" r:id="rId15"/>
    <p:sldId id="406" r:id="rId16"/>
    <p:sldId id="408" r:id="rId17"/>
    <p:sldId id="410" r:id="rId18"/>
    <p:sldId id="411" r:id="rId19"/>
    <p:sldId id="412" r:id="rId20"/>
    <p:sldId id="420" r:id="rId21"/>
    <p:sldId id="421" r:id="rId22"/>
    <p:sldId id="422" r:id="rId23"/>
    <p:sldId id="423" r:id="rId24"/>
    <p:sldId id="424" r:id="rId25"/>
    <p:sldId id="426" r:id="rId26"/>
    <p:sldId id="425" r:id="rId27"/>
    <p:sldId id="400" r:id="rId28"/>
    <p:sldId id="405" r:id="rId29"/>
    <p:sldId id="402" r:id="rId30"/>
    <p:sldId id="403" r:id="rId31"/>
    <p:sldId id="404" r:id="rId32"/>
    <p:sldId id="401" r:id="rId33"/>
    <p:sldId id="415" r:id="rId34"/>
    <p:sldId id="430" r:id="rId35"/>
    <p:sldId id="431" r:id="rId36"/>
    <p:sldId id="418" r:id="rId37"/>
    <p:sldId id="417" r:id="rId38"/>
    <p:sldId id="416" r:id="rId39"/>
    <p:sldId id="395" r:id="rId4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EC98F-BF4B-8BF1-B7C8-C9631D012EC4}" v="4" dt="2025-07-02T00:25:25.748"/>
    <p1510:client id="{2F5A7DF3-96CC-4911-81AC-A52C871E4739}" v="4052" dt="2025-07-02T14:26:51.732"/>
    <p1510:client id="{889490D2-34F5-20A8-F592-035998477C12}" v="518" dt="2025-07-02T14:25:05.75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227" autoAdjust="0"/>
  </p:normalViewPr>
  <p:slideViewPr>
    <p:cSldViewPr snapToGrid="0">
      <p:cViewPr>
        <p:scale>
          <a:sx n="125" d="100"/>
          <a:sy n="125" d="100"/>
        </p:scale>
        <p:origin x="230" y="103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1" d="100"/>
        <a:sy n="101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Hölzl" userId="e5358cff9435514a" providerId="LiveId" clId="{2F5A7DF3-96CC-4911-81AC-A52C871E4739}"/>
    <pc:docChg chg="undo custSel addSld delSld modSld sldOrd">
      <pc:chgData name="Fabian Hölzl" userId="e5358cff9435514a" providerId="LiveId" clId="{2F5A7DF3-96CC-4911-81AC-A52C871E4739}" dt="2025-07-02T14:26:51.732" v="5367" actId="1076"/>
      <pc:docMkLst>
        <pc:docMk/>
      </pc:docMkLst>
      <pc:sldChg chg="delSp modSp mod">
        <pc:chgData name="Fabian Hölzl" userId="e5358cff9435514a" providerId="LiveId" clId="{2F5A7DF3-96CC-4911-81AC-A52C871E4739}" dt="2025-07-02T10:47:51.347" v="3464" actId="790"/>
        <pc:sldMkLst>
          <pc:docMk/>
          <pc:sldMk cId="0" sldId="355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55"/>
            <ac:spMk id="3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55"/>
            <ac:spMk id="5" creationId="{00000000-0000-0000-0000-000000000000}"/>
          </ac:spMkLst>
        </pc:spChg>
        <pc:picChg chg="del mod">
          <ac:chgData name="Fabian Hölzl" userId="e5358cff9435514a" providerId="LiveId" clId="{2F5A7DF3-96CC-4911-81AC-A52C871E4739}" dt="2025-07-01T13:42:18.953" v="104" actId="478"/>
          <ac:picMkLst>
            <pc:docMk/>
            <pc:sldMk cId="0" sldId="355"/>
            <ac:picMk id="4" creationId="{90AF5C5E-712F-67D5-4FCC-4D250BCACDE4}"/>
          </ac:picMkLst>
        </pc:picChg>
      </pc:sldChg>
      <pc:sldChg chg="modSp del mod">
        <pc:chgData name="Fabian Hölzl" userId="e5358cff9435514a" providerId="LiveId" clId="{2F5A7DF3-96CC-4911-81AC-A52C871E4739}" dt="2025-07-02T14:25:30.260" v="5360" actId="47"/>
        <pc:sldMkLst>
          <pc:docMk/>
          <pc:sldMk cId="0" sldId="372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2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3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4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19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24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25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26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36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37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72"/>
            <ac:spMk id="38" creationId="{00000000-0000-0000-0000-000000000000}"/>
          </ac:spMkLst>
        </pc:spChg>
      </pc:sldChg>
      <pc:sldChg chg="modSp mod">
        <pc:chgData name="Fabian Hölzl" userId="e5358cff9435514a" providerId="LiveId" clId="{2F5A7DF3-96CC-4911-81AC-A52C871E4739}" dt="2025-07-02T12:22:15.032" v="4051" actId="20577"/>
        <pc:sldMkLst>
          <pc:docMk/>
          <pc:sldMk cId="0" sldId="392"/>
        </pc:sldMkLst>
        <pc:spChg chg="mod">
          <ac:chgData name="Fabian Hölzl" userId="e5358cff9435514a" providerId="LiveId" clId="{2F5A7DF3-96CC-4911-81AC-A52C871E4739}" dt="2025-07-02T12:22:15.032" v="4051" actId="20577"/>
          <ac:spMkLst>
            <pc:docMk/>
            <pc:sldMk cId="0" sldId="392"/>
            <ac:spMk id="2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92"/>
            <ac:spMk id="3" creationId="{00000000-0000-0000-0000-00000000000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0" sldId="392"/>
            <ac:spMk id="4" creationId="{00000000-0000-0000-0000-000000000000}"/>
          </ac:spMkLst>
        </pc:spChg>
      </pc:sldChg>
      <pc:sldChg chg="modSp mod">
        <pc:chgData name="Fabian Hölzl" userId="e5358cff9435514a" providerId="LiveId" clId="{2F5A7DF3-96CC-4911-81AC-A52C871E4739}" dt="2025-07-02T14:19:25.585" v="5359" actId="20577"/>
        <pc:sldMkLst>
          <pc:docMk/>
          <pc:sldMk cId="2280772207" sldId="393"/>
        </pc:sldMkLst>
        <pc:spChg chg="mod">
          <ac:chgData name="Fabian Hölzl" userId="e5358cff9435514a" providerId="LiveId" clId="{2F5A7DF3-96CC-4911-81AC-A52C871E4739}" dt="2025-07-02T14:19:25.585" v="5359" actId="20577"/>
          <ac:spMkLst>
            <pc:docMk/>
            <pc:sldMk cId="2280772207" sldId="393"/>
            <ac:spMk id="2" creationId="{1199BC0B-2B66-5E8E-816B-162C53888609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280772207" sldId="393"/>
            <ac:spMk id="3" creationId="{CF1F882D-CDA3-80B5-E454-5C18A6669702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280772207" sldId="393"/>
            <ac:spMk id="4" creationId="{C21D1307-233B-BD1A-8E0F-B15C59456695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1666189408" sldId="394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666189408" sldId="394"/>
            <ac:spMk id="2" creationId="{046D9494-318F-ECE8-463B-240DCDA37708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666189408" sldId="394"/>
            <ac:spMk id="3" creationId="{9FDEEB3D-6F42-43FC-A610-032D532A8E7E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666189408" sldId="394"/>
            <ac:spMk id="4" creationId="{A136D17C-0B4E-AC54-1A2F-82AACDA53700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959273546" sldId="395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959273546" sldId="395"/>
            <ac:spMk id="2" creationId="{FC03C78B-85C1-7420-2256-E4BBD56A5DF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959273546" sldId="395"/>
            <ac:spMk id="3" creationId="{2B6450CF-BAF3-4381-4DB6-D7395FEB1F04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959273546" sldId="395"/>
            <ac:spMk id="4" creationId="{12CEE7E5-79B4-3CD5-DC19-EDBA2AEB11C8}"/>
          </ac:spMkLst>
        </pc:spChg>
      </pc:sldChg>
      <pc:sldChg chg="addSp delSp modSp mod modAnim modNotesTx">
        <pc:chgData name="Fabian Hölzl" userId="e5358cff9435514a" providerId="LiveId" clId="{2F5A7DF3-96CC-4911-81AC-A52C871E4739}" dt="2025-07-02T14:10:29.705" v="5070" actId="1076"/>
        <pc:sldMkLst>
          <pc:docMk/>
          <pc:sldMk cId="1495789289" sldId="396"/>
        </pc:sldMkLst>
        <pc:spChg chg="mod">
          <ac:chgData name="Fabian Hölzl" userId="e5358cff9435514a" providerId="LiveId" clId="{2F5A7DF3-96CC-4911-81AC-A52C871E4739}" dt="2025-07-02T12:07:57.076" v="3753" actId="1076"/>
          <ac:spMkLst>
            <pc:docMk/>
            <pc:sldMk cId="1495789289" sldId="396"/>
            <ac:spMk id="2" creationId="{5C9A945B-4638-CE87-D28E-77BCD5C988F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495789289" sldId="396"/>
            <ac:spMk id="3" creationId="{E2F782E5-8DC2-C5F9-0A01-763CA0CFB384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495789289" sldId="396"/>
            <ac:spMk id="4" creationId="{A26E5614-8C90-DB20-E5FC-14E511008B4F}"/>
          </ac:spMkLst>
        </pc:spChg>
        <pc:spChg chg="add mod">
          <ac:chgData name="Fabian Hölzl" userId="e5358cff9435514a" providerId="LiveId" clId="{2F5A7DF3-96CC-4911-81AC-A52C871E4739}" dt="2025-07-02T12:07:59.933" v="3754" actId="1076"/>
          <ac:spMkLst>
            <pc:docMk/>
            <pc:sldMk cId="1495789289" sldId="396"/>
            <ac:spMk id="14" creationId="{F9230F17-34D9-277C-6193-AB69EE537E2F}"/>
          </ac:spMkLst>
        </pc:spChg>
        <pc:grpChg chg="add del mod ord">
          <ac:chgData name="Fabian Hölzl" userId="e5358cff9435514a" providerId="LiveId" clId="{2F5A7DF3-96CC-4911-81AC-A52C871E4739}" dt="2025-07-02T14:10:10.224" v="5065" actId="165"/>
          <ac:grpSpMkLst>
            <pc:docMk/>
            <pc:sldMk cId="1495789289" sldId="396"/>
            <ac:grpSpMk id="13" creationId="{E36924B9-45CC-CEA1-547E-4359EAF69F9C}"/>
          </ac:grpSpMkLst>
        </pc:grpChg>
        <pc:picChg chg="add mod ord topLvl">
          <ac:chgData name="Fabian Hölzl" userId="e5358cff9435514a" providerId="LiveId" clId="{2F5A7DF3-96CC-4911-81AC-A52C871E4739}" dt="2025-07-02T14:10:10.224" v="5065" actId="165"/>
          <ac:picMkLst>
            <pc:docMk/>
            <pc:sldMk cId="1495789289" sldId="396"/>
            <ac:picMk id="6" creationId="{813B262D-B314-958C-E8D0-B6418A5D1493}"/>
          </ac:picMkLst>
        </pc:picChg>
        <pc:picChg chg="add mod ord topLvl">
          <ac:chgData name="Fabian Hölzl" userId="e5358cff9435514a" providerId="LiveId" clId="{2F5A7DF3-96CC-4911-81AC-A52C871E4739}" dt="2025-07-02T14:10:29.705" v="5070" actId="1076"/>
          <ac:picMkLst>
            <pc:docMk/>
            <pc:sldMk cId="1495789289" sldId="396"/>
            <ac:picMk id="8" creationId="{85A55808-CF3C-DE70-098F-30D1262A0FF7}"/>
          </ac:picMkLst>
        </pc:picChg>
        <pc:picChg chg="del mod">
          <ac:chgData name="Fabian Hölzl" userId="e5358cff9435514a" providerId="LiveId" clId="{2F5A7DF3-96CC-4911-81AC-A52C871E4739}" dt="2025-07-02T12:05:48.509" v="3698" actId="478"/>
          <ac:picMkLst>
            <pc:docMk/>
            <pc:sldMk cId="1495789289" sldId="396"/>
            <ac:picMk id="10" creationId="{E286F994-C9A1-DA71-3956-2DA810E5462F}"/>
          </ac:picMkLst>
        </pc:picChg>
        <pc:picChg chg="add mod">
          <ac:chgData name="Fabian Hölzl" userId="e5358cff9435514a" providerId="LiveId" clId="{2F5A7DF3-96CC-4911-81AC-A52C871E4739}" dt="2025-07-02T12:07:54.551" v="3752" actId="1076"/>
          <ac:picMkLst>
            <pc:docMk/>
            <pc:sldMk cId="1495789289" sldId="396"/>
            <ac:picMk id="12" creationId="{4074740C-C15A-4AAC-0FED-DA7325D6715A}"/>
          </ac:picMkLst>
        </pc:picChg>
      </pc:sldChg>
      <pc:sldChg chg="addSp delSp modSp mod">
        <pc:chgData name="Fabian Hölzl" userId="e5358cff9435514a" providerId="LiveId" clId="{2F5A7DF3-96CC-4911-81AC-A52C871E4739}" dt="2025-07-02T11:52:50.832" v="3650" actId="478"/>
        <pc:sldMkLst>
          <pc:docMk/>
          <pc:sldMk cId="216992878" sldId="397"/>
        </pc:sldMkLst>
        <pc:spChg chg="del mod">
          <ac:chgData name="Fabian Hölzl" userId="e5358cff9435514a" providerId="LiveId" clId="{2F5A7DF3-96CC-4911-81AC-A52C871E4739}" dt="2025-07-01T11:31:51.203" v="56" actId="478"/>
          <ac:spMkLst>
            <pc:docMk/>
            <pc:sldMk cId="216992878" sldId="397"/>
            <ac:spMk id="2" creationId="{8D53C23C-317B-2C5E-EF9A-773D3FDF4C52}"/>
          </ac:spMkLst>
        </pc:spChg>
        <pc:spChg chg="add del mod">
          <ac:chgData name="Fabian Hölzl" userId="e5358cff9435514a" providerId="LiveId" clId="{2F5A7DF3-96CC-4911-81AC-A52C871E4739}" dt="2025-07-02T11:52:50.832" v="3650" actId="478"/>
          <ac:spMkLst>
            <pc:docMk/>
            <pc:sldMk cId="216992878" sldId="397"/>
            <ac:spMk id="2" creationId="{D91AD7C4-2065-1B89-FFBE-50AFFFF8260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3" creationId="{8B56812E-2CF1-7503-9DCD-FA61BD4369E6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4" creationId="{27A5638C-ADFB-8752-B1EC-7F8C880890C8}"/>
          </ac:spMkLst>
        </pc:spChg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5" creationId="{B9A9F34B-BBF1-61A9-3B08-9C4D8AFA8078}"/>
          </ac:spMkLst>
        </pc:spChg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6" creationId="{8B71D858-F037-DB5B-6127-F70A56853925}"/>
          </ac:spMkLst>
        </pc:spChg>
        <pc:spChg chg="add mod">
          <ac:chgData name="Fabian Hölzl" userId="e5358cff9435514a" providerId="LiveId" clId="{2F5A7DF3-96CC-4911-81AC-A52C871E4739}" dt="2025-07-01T16:46:56.325" v="3061" actId="14100"/>
          <ac:spMkLst>
            <pc:docMk/>
            <pc:sldMk cId="216992878" sldId="397"/>
            <ac:spMk id="7" creationId="{66B6CDB9-82D1-D3CC-CC0F-7ED142ADCDA4}"/>
          </ac:spMkLst>
        </pc:spChg>
        <pc:spChg chg="add del mod">
          <ac:chgData name="Fabian Hölzl" userId="e5358cff9435514a" providerId="LiveId" clId="{2F5A7DF3-96CC-4911-81AC-A52C871E4739}" dt="2025-07-02T11:52:50.832" v="3650" actId="478"/>
          <ac:spMkLst>
            <pc:docMk/>
            <pc:sldMk cId="216992878" sldId="397"/>
            <ac:spMk id="8" creationId="{D4ADAB89-7D84-2BE6-4665-1F0A93D9358E}"/>
          </ac:spMkLst>
        </pc:spChg>
        <pc:spChg chg="add del mod">
          <ac:chgData name="Fabian Hölzl" userId="e5358cff9435514a" providerId="LiveId" clId="{2F5A7DF3-96CC-4911-81AC-A52C871E4739}" dt="2025-07-01T11:31:53.519" v="57" actId="478"/>
          <ac:spMkLst>
            <pc:docMk/>
            <pc:sldMk cId="216992878" sldId="397"/>
            <ac:spMk id="9" creationId="{19069618-6971-C48A-F6CF-1321889E5D06}"/>
          </ac:spMkLst>
        </pc:spChg>
        <pc:spChg chg="add del mod">
          <ac:chgData name="Fabian Hölzl" userId="e5358cff9435514a" providerId="LiveId" clId="{2F5A7DF3-96CC-4911-81AC-A52C871E4739}" dt="2025-07-02T11:52:50.832" v="3650" actId="478"/>
          <ac:spMkLst>
            <pc:docMk/>
            <pc:sldMk cId="216992878" sldId="397"/>
            <ac:spMk id="9" creationId="{876F600F-6BEB-3878-DC43-5E0320568FE3}"/>
          </ac:spMkLst>
        </pc:spChg>
        <pc:spChg chg="add del mod">
          <ac:chgData name="Fabian Hölzl" userId="e5358cff9435514a" providerId="LiveId" clId="{2F5A7DF3-96CC-4911-81AC-A52C871E4739}" dt="2025-07-02T11:50:52.840" v="3640" actId="478"/>
          <ac:spMkLst>
            <pc:docMk/>
            <pc:sldMk cId="216992878" sldId="397"/>
            <ac:spMk id="16" creationId="{507155E4-6976-CD66-FDFF-96304403DCF0}"/>
          </ac:spMkLst>
        </pc:spChg>
        <pc:spChg chg="add mod">
          <ac:chgData name="Fabian Hölzl" userId="e5358cff9435514a" providerId="LiveId" clId="{2F5A7DF3-96CC-4911-81AC-A52C871E4739}" dt="2025-07-02T11:50:52.405" v="3639" actId="1076"/>
          <ac:spMkLst>
            <pc:docMk/>
            <pc:sldMk cId="216992878" sldId="397"/>
            <ac:spMk id="17" creationId="{F0C2FC78-FE64-8DB1-DF6F-B1CCC84FD1F8}"/>
          </ac:spMkLst>
        </pc:spChg>
        <pc:spChg chg="add mod">
          <ac:chgData name="Fabian Hölzl" userId="e5358cff9435514a" providerId="LiveId" clId="{2F5A7DF3-96CC-4911-81AC-A52C871E4739}" dt="2025-07-02T11:50:52.405" v="3639" actId="1076"/>
          <ac:spMkLst>
            <pc:docMk/>
            <pc:sldMk cId="216992878" sldId="397"/>
            <ac:spMk id="18" creationId="{BE3490B8-F98F-84C4-0A67-64DC2552BC99}"/>
          </ac:spMkLst>
        </pc:spChg>
        <pc:spChg chg="add del mod">
          <ac:chgData name="Fabian Hölzl" userId="e5358cff9435514a" providerId="LiveId" clId="{2F5A7DF3-96CC-4911-81AC-A52C871E4739}" dt="2025-07-01T13:33:18.414" v="94" actId="478"/>
          <ac:spMkLst>
            <pc:docMk/>
            <pc:sldMk cId="216992878" sldId="397"/>
            <ac:spMk id="19" creationId="{BC3065E8-3170-D233-B463-C6DB221FDB2A}"/>
          </ac:spMkLst>
        </pc:spChg>
        <pc:spChg chg="mod">
          <ac:chgData name="Fabian Hölzl" userId="e5358cff9435514a" providerId="LiveId" clId="{2F5A7DF3-96CC-4911-81AC-A52C871E4739}" dt="2025-07-02T11:50:19.132" v="3633"/>
          <ac:spMkLst>
            <pc:docMk/>
            <pc:sldMk cId="216992878" sldId="397"/>
            <ac:spMk id="20" creationId="{8A4E6E24-28D9-19F5-ED22-2136604F0783}"/>
          </ac:spMkLst>
        </pc:spChg>
        <pc:spChg chg="mod">
          <ac:chgData name="Fabian Hölzl" userId="e5358cff9435514a" providerId="LiveId" clId="{2F5A7DF3-96CC-4911-81AC-A52C871E4739}" dt="2025-07-02T11:52:13.074" v="3643" actId="1076"/>
          <ac:spMkLst>
            <pc:docMk/>
            <pc:sldMk cId="216992878" sldId="397"/>
            <ac:spMk id="21" creationId="{37DA9A34-4945-6038-0EB5-9EC711FAD997}"/>
          </ac:spMkLst>
        </pc:spChg>
        <pc:spChg chg="mod">
          <ac:chgData name="Fabian Hölzl" userId="e5358cff9435514a" providerId="LiveId" clId="{2F5A7DF3-96CC-4911-81AC-A52C871E4739}" dt="2025-07-02T11:50:19.132" v="3633"/>
          <ac:spMkLst>
            <pc:docMk/>
            <pc:sldMk cId="216992878" sldId="397"/>
            <ac:spMk id="23" creationId="{87EDAD8C-046B-64BA-6229-6C02B6F9B81A}"/>
          </ac:spMkLst>
        </pc:spChg>
        <pc:spChg chg="mod">
          <ac:chgData name="Fabian Hölzl" userId="e5358cff9435514a" providerId="LiveId" clId="{2F5A7DF3-96CC-4911-81AC-A52C871E4739}" dt="2025-07-02T11:50:19.132" v="3633"/>
          <ac:spMkLst>
            <pc:docMk/>
            <pc:sldMk cId="216992878" sldId="397"/>
            <ac:spMk id="24" creationId="{2A2A2A33-FB64-7192-F526-7950CFC86EE1}"/>
          </ac:spMkLst>
        </pc:spChg>
        <pc:spChg chg="mod">
          <ac:chgData name="Fabian Hölzl" userId="e5358cff9435514a" providerId="LiveId" clId="{2F5A7DF3-96CC-4911-81AC-A52C871E4739}" dt="2025-07-02T11:50:19.132" v="3633"/>
          <ac:spMkLst>
            <pc:docMk/>
            <pc:sldMk cId="216992878" sldId="397"/>
            <ac:spMk id="27" creationId="{8975685D-33CD-D2C7-4D24-662BCA13CD28}"/>
          </ac:spMkLst>
        </pc:spChg>
        <pc:spChg chg="mod">
          <ac:chgData name="Fabian Hölzl" userId="e5358cff9435514a" providerId="LiveId" clId="{2F5A7DF3-96CC-4911-81AC-A52C871E4739}" dt="2025-07-02T11:50:19.132" v="3633"/>
          <ac:spMkLst>
            <pc:docMk/>
            <pc:sldMk cId="216992878" sldId="397"/>
            <ac:spMk id="28" creationId="{6453E027-D028-36DB-231C-D41212565ACC}"/>
          </ac:spMkLst>
        </pc:spChg>
        <pc:spChg chg="add del mod">
          <ac:chgData name="Fabian Hölzl" userId="e5358cff9435514a" providerId="LiveId" clId="{2F5A7DF3-96CC-4911-81AC-A52C871E4739}" dt="2025-07-01T16:29:29.437" v="1715" actId="478"/>
          <ac:spMkLst>
            <pc:docMk/>
            <pc:sldMk cId="216992878" sldId="397"/>
            <ac:spMk id="72" creationId="{FEF5A050-7460-9DC3-084E-A997043F9619}"/>
          </ac:spMkLst>
        </pc:spChg>
        <pc:spChg chg="add mod">
          <ac:chgData name="Fabian Hölzl" userId="e5358cff9435514a" providerId="LiveId" clId="{2F5A7DF3-96CC-4911-81AC-A52C871E4739}" dt="2025-07-01T16:31:22.824" v="1757" actId="164"/>
          <ac:spMkLst>
            <pc:docMk/>
            <pc:sldMk cId="216992878" sldId="397"/>
            <ac:spMk id="81" creationId="{9D60952E-C8CE-14F6-4EB1-C78F07771BB0}"/>
          </ac:spMkLst>
        </pc:spChg>
        <pc:spChg chg="add mod">
          <ac:chgData name="Fabian Hölzl" userId="e5358cff9435514a" providerId="LiveId" clId="{2F5A7DF3-96CC-4911-81AC-A52C871E4739}" dt="2025-07-01T16:31:22.824" v="1757" actId="164"/>
          <ac:spMkLst>
            <pc:docMk/>
            <pc:sldMk cId="216992878" sldId="397"/>
            <ac:spMk id="82" creationId="{B0C99C85-19F5-FD07-8EAB-1744E5BB7FB6}"/>
          </ac:spMkLst>
        </pc:spChg>
        <pc:spChg chg="mod">
          <ac:chgData name="Fabian Hölzl" userId="e5358cff9435514a" providerId="LiveId" clId="{2F5A7DF3-96CC-4911-81AC-A52C871E4739}" dt="2025-07-01T16:31:23.873" v="1758"/>
          <ac:spMkLst>
            <pc:docMk/>
            <pc:sldMk cId="216992878" sldId="397"/>
            <ac:spMk id="85" creationId="{C204A680-5DAA-E033-A00B-42DD96D5818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86" creationId="{1CD76419-25D2-C3B2-0C5B-F1C654F34658}"/>
          </ac:spMkLst>
        </pc:spChg>
        <pc:spChg chg="mod">
          <ac:chgData name="Fabian Hölzl" userId="e5358cff9435514a" providerId="LiveId" clId="{2F5A7DF3-96CC-4911-81AC-A52C871E4739}" dt="2025-07-01T16:31:29.249" v="1761"/>
          <ac:spMkLst>
            <pc:docMk/>
            <pc:sldMk cId="216992878" sldId="397"/>
            <ac:spMk id="88" creationId="{371E8160-8008-60BD-43C9-A6A7EB9DE258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89" creationId="{EBD91EB6-F5FE-4162-9F4B-B3DF71F720D4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91" creationId="{BCF3EFE0-426C-D18D-4167-F8430E461E7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6992878" sldId="397"/>
            <ac:spMk id="92" creationId="{4A9F47DE-E128-A2BF-E965-E468B74FB4F6}"/>
          </ac:spMkLst>
        </pc:spChg>
        <pc:spChg chg="add del mod">
          <ac:chgData name="Fabian Hölzl" userId="e5358cff9435514a" providerId="LiveId" clId="{2F5A7DF3-96CC-4911-81AC-A52C871E4739}" dt="2025-07-01T16:34:20.675" v="1798" actId="478"/>
          <ac:spMkLst>
            <pc:docMk/>
            <pc:sldMk cId="216992878" sldId="397"/>
            <ac:spMk id="103" creationId="{6A5692E5-3F73-804C-417F-73F58377A9D6}"/>
          </ac:spMkLst>
        </pc:spChg>
        <pc:spChg chg="add del mod">
          <ac:chgData name="Fabian Hölzl" userId="e5358cff9435514a" providerId="LiveId" clId="{2F5A7DF3-96CC-4911-81AC-A52C871E4739}" dt="2025-07-01T16:47:00.646" v="3062" actId="478"/>
          <ac:spMkLst>
            <pc:docMk/>
            <pc:sldMk cId="216992878" sldId="397"/>
            <ac:spMk id="104" creationId="{5F2C1CE7-D4E2-82B5-6C40-99ABE87CCADB}"/>
          </ac:spMkLst>
        </pc:spChg>
        <pc:spChg chg="add del mod">
          <ac:chgData name="Fabian Hölzl" userId="e5358cff9435514a" providerId="LiveId" clId="{2F5A7DF3-96CC-4911-81AC-A52C871E4739}" dt="2025-07-01T16:47:00.646" v="3062" actId="478"/>
          <ac:spMkLst>
            <pc:docMk/>
            <pc:sldMk cId="216992878" sldId="397"/>
            <ac:spMk id="105" creationId="{684F204C-8468-4655-983A-2F203906497E}"/>
          </ac:spMkLst>
        </pc:spChg>
        <pc:spChg chg="add del mod">
          <ac:chgData name="Fabian Hölzl" userId="e5358cff9435514a" providerId="LiveId" clId="{2F5A7DF3-96CC-4911-81AC-A52C871E4739}" dt="2025-07-01T16:47:00.646" v="3062" actId="478"/>
          <ac:spMkLst>
            <pc:docMk/>
            <pc:sldMk cId="216992878" sldId="397"/>
            <ac:spMk id="106" creationId="{A3079C6F-4712-9EAF-1519-E0FC6EB112E1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14" creationId="{98967DC3-2D67-9BE6-EBB2-FF98CC6816F6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15" creationId="{EF821AC6-55D8-8508-05B9-36F07A4CC786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17" creationId="{0F7EEB38-33C5-9380-8A3A-1B97CC900DDA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18" creationId="{F7BDA7D4-07F0-FF42-3F3F-9A9EB1552AA3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20" creationId="{78990CA2-521B-2F54-4D96-58C2B3E61045}"/>
          </ac:spMkLst>
        </pc:spChg>
        <pc:spChg chg="mod">
          <ac:chgData name="Fabian Hölzl" userId="e5358cff9435514a" providerId="LiveId" clId="{2F5A7DF3-96CC-4911-81AC-A52C871E4739}" dt="2025-07-01T16:34:34.103" v="1799"/>
          <ac:spMkLst>
            <pc:docMk/>
            <pc:sldMk cId="216992878" sldId="397"/>
            <ac:spMk id="121" creationId="{18AD3D25-0E3F-13B2-5B97-E234032314AC}"/>
          </ac:spMkLst>
        </pc:spChg>
        <pc:spChg chg="del ord">
          <ac:chgData name="Fabian Hölzl" userId="e5358cff9435514a" providerId="LiveId" clId="{2F5A7DF3-96CC-4911-81AC-A52C871E4739}" dt="2025-07-01T16:36:01.224" v="1874" actId="478"/>
          <ac:spMkLst>
            <pc:docMk/>
            <pc:sldMk cId="216992878" sldId="397"/>
            <ac:spMk id="122" creationId="{DE854AF0-8B64-A803-4D3B-C0FA07EEB1BA}"/>
          </ac:spMkLst>
        </pc:spChg>
        <pc:spChg chg="del ord">
          <ac:chgData name="Fabian Hölzl" userId="e5358cff9435514a" providerId="LiveId" clId="{2F5A7DF3-96CC-4911-81AC-A52C871E4739}" dt="2025-07-01T16:36:30.584" v="1950" actId="478"/>
          <ac:spMkLst>
            <pc:docMk/>
            <pc:sldMk cId="216992878" sldId="397"/>
            <ac:spMk id="126" creationId="{5796D96B-7144-1EDC-3C17-C6BA96A97A7E}"/>
          </ac:spMkLst>
        </pc:spChg>
        <pc:spChg chg="del ord">
          <ac:chgData name="Fabian Hölzl" userId="e5358cff9435514a" providerId="LiveId" clId="{2F5A7DF3-96CC-4911-81AC-A52C871E4739}" dt="2025-07-01T16:37:00.762" v="2025" actId="478"/>
          <ac:spMkLst>
            <pc:docMk/>
            <pc:sldMk cId="216992878" sldId="397"/>
            <ac:spMk id="130" creationId="{6DA675EF-23F7-A363-DC1F-30EDEDC07143}"/>
          </ac:spMkLst>
        </pc:spChg>
        <pc:spChg chg="del ord">
          <ac:chgData name="Fabian Hölzl" userId="e5358cff9435514a" providerId="LiveId" clId="{2F5A7DF3-96CC-4911-81AC-A52C871E4739}" dt="2025-07-01T16:37:13.984" v="2100" actId="478"/>
          <ac:spMkLst>
            <pc:docMk/>
            <pc:sldMk cId="216992878" sldId="397"/>
            <ac:spMk id="134" creationId="{8ECDB83D-664C-B020-FC25-E048B9409426}"/>
          </ac:spMkLst>
        </pc:spChg>
        <pc:spChg chg="add del mod ord">
          <ac:chgData name="Fabian Hölzl" userId="e5358cff9435514a" providerId="LiveId" clId="{2F5A7DF3-96CC-4911-81AC-A52C871E4739}" dt="2025-07-01T16:37:25.311" v="2253"/>
          <ac:spMkLst>
            <pc:docMk/>
            <pc:sldMk cId="216992878" sldId="397"/>
            <ac:spMk id="138" creationId="{A82A94AF-7315-C948-DB5C-0D5CDFC5015B}"/>
          </ac:spMkLst>
        </pc:spChg>
        <pc:spChg chg="del ord">
          <ac:chgData name="Fabian Hölzl" userId="e5358cff9435514a" providerId="LiveId" clId="{2F5A7DF3-96CC-4911-81AC-A52C871E4739}" dt="2025-07-01T16:37:33.354" v="2326" actId="478"/>
          <ac:spMkLst>
            <pc:docMk/>
            <pc:sldMk cId="216992878" sldId="397"/>
            <ac:spMk id="142" creationId="{074B0DD2-893D-3CF2-EE9C-0E3999B7417C}"/>
          </ac:spMkLst>
        </pc:spChg>
        <pc:spChg chg="del ord">
          <ac:chgData name="Fabian Hölzl" userId="e5358cff9435514a" providerId="LiveId" clId="{2F5A7DF3-96CC-4911-81AC-A52C871E4739}" dt="2025-07-01T16:39:37.374" v="2410" actId="478"/>
          <ac:spMkLst>
            <pc:docMk/>
            <pc:sldMk cId="216992878" sldId="397"/>
            <ac:spMk id="147" creationId="{8CB42291-5C86-9ABF-46F0-B0D8152B85A7}"/>
          </ac:spMkLst>
        </pc:spChg>
        <pc:spChg chg="del ord">
          <ac:chgData name="Fabian Hölzl" userId="e5358cff9435514a" providerId="LiveId" clId="{2F5A7DF3-96CC-4911-81AC-A52C871E4739}" dt="2025-07-01T16:41:56.344" v="2490" actId="478"/>
          <ac:spMkLst>
            <pc:docMk/>
            <pc:sldMk cId="216992878" sldId="397"/>
            <ac:spMk id="151" creationId="{7C822287-EBF3-DFAE-1F59-35603F72FA37}"/>
          </ac:spMkLst>
        </pc:spChg>
        <pc:spChg chg="del ord">
          <ac:chgData name="Fabian Hölzl" userId="e5358cff9435514a" providerId="LiveId" clId="{2F5A7DF3-96CC-4911-81AC-A52C871E4739}" dt="2025-07-01T16:42:45.477" v="2585" actId="478"/>
          <ac:spMkLst>
            <pc:docMk/>
            <pc:sldMk cId="216992878" sldId="397"/>
            <ac:spMk id="155" creationId="{8E139D3F-7D9E-5C53-81A4-181F18EC208D}"/>
          </ac:spMkLst>
        </pc:spChg>
        <pc:spChg chg="del ord">
          <ac:chgData name="Fabian Hölzl" userId="e5358cff9435514a" providerId="LiveId" clId="{2F5A7DF3-96CC-4911-81AC-A52C871E4739}" dt="2025-07-01T16:42:53.944" v="2668" actId="478"/>
          <ac:spMkLst>
            <pc:docMk/>
            <pc:sldMk cId="216992878" sldId="397"/>
            <ac:spMk id="159" creationId="{9DD6C0DF-FF6E-3728-EFCB-5627BE2E5621}"/>
          </ac:spMkLst>
        </pc:spChg>
        <pc:spChg chg="del ord">
          <ac:chgData name="Fabian Hölzl" userId="e5358cff9435514a" providerId="LiveId" clId="{2F5A7DF3-96CC-4911-81AC-A52C871E4739}" dt="2025-07-01T16:43:03.026" v="2744" actId="478"/>
          <ac:spMkLst>
            <pc:docMk/>
            <pc:sldMk cId="216992878" sldId="397"/>
            <ac:spMk id="163" creationId="{26403EF7-2C98-D49C-F72F-7DF115686C2C}"/>
          </ac:spMkLst>
        </pc:spChg>
        <pc:spChg chg="del ord">
          <ac:chgData name="Fabian Hölzl" userId="e5358cff9435514a" providerId="LiveId" clId="{2F5A7DF3-96CC-4911-81AC-A52C871E4739}" dt="2025-07-01T16:43:56.030" v="2821" actId="478"/>
          <ac:spMkLst>
            <pc:docMk/>
            <pc:sldMk cId="216992878" sldId="397"/>
            <ac:spMk id="167" creationId="{A93CB1C0-FF55-D05B-2520-FC98686CD9F8}"/>
          </ac:spMkLst>
        </pc:spChg>
        <pc:spChg chg="del ord">
          <ac:chgData name="Fabian Hölzl" userId="e5358cff9435514a" providerId="LiveId" clId="{2F5A7DF3-96CC-4911-81AC-A52C871E4739}" dt="2025-07-01T16:45:59.864" v="2898" actId="478"/>
          <ac:spMkLst>
            <pc:docMk/>
            <pc:sldMk cId="216992878" sldId="397"/>
            <ac:spMk id="171" creationId="{18E1474A-9043-A28C-C048-37F7B74BB208}"/>
          </ac:spMkLst>
        </pc:spChg>
        <pc:spChg chg="del ord">
          <ac:chgData name="Fabian Hölzl" userId="e5358cff9435514a" providerId="LiveId" clId="{2F5A7DF3-96CC-4911-81AC-A52C871E4739}" dt="2025-07-01T16:46:17.588" v="2976" actId="478"/>
          <ac:spMkLst>
            <pc:docMk/>
            <pc:sldMk cId="216992878" sldId="397"/>
            <ac:spMk id="175" creationId="{14F128EA-1DC2-022C-BF74-86CAE24756D4}"/>
          </ac:spMkLst>
        </pc:spChg>
        <pc:spChg chg="del ord">
          <ac:chgData name="Fabian Hölzl" userId="e5358cff9435514a" providerId="LiveId" clId="{2F5A7DF3-96CC-4911-81AC-A52C871E4739}" dt="2025-07-01T16:46:31.567" v="3051" actId="478"/>
          <ac:spMkLst>
            <pc:docMk/>
            <pc:sldMk cId="216992878" sldId="397"/>
            <ac:spMk id="179" creationId="{E3D7BE15-D17A-8759-FBC1-46CCBEBE11E5}"/>
          </ac:spMkLst>
        </pc:spChg>
        <pc:grpChg chg="del mod">
          <ac:chgData name="Fabian Hölzl" userId="e5358cff9435514a" providerId="LiveId" clId="{2F5A7DF3-96CC-4911-81AC-A52C871E4739}" dt="2025-07-02T11:52:50.832" v="3650" actId="478"/>
          <ac:grpSpMkLst>
            <pc:docMk/>
            <pc:sldMk cId="216992878" sldId="397"/>
            <ac:grpSpMk id="19" creationId="{C8F02F4B-BCE0-BDC4-B436-3A8E5DD63458}"/>
          </ac:grpSpMkLst>
        </pc:grpChg>
        <pc:grpChg chg="del mod">
          <ac:chgData name="Fabian Hölzl" userId="e5358cff9435514a" providerId="LiveId" clId="{2F5A7DF3-96CC-4911-81AC-A52C871E4739}" dt="2025-07-02T11:52:50.832" v="3650" actId="478"/>
          <ac:grpSpMkLst>
            <pc:docMk/>
            <pc:sldMk cId="216992878" sldId="397"/>
            <ac:grpSpMk id="22" creationId="{06D754B2-9B2E-B9F9-CDCB-7CE8A210C35A}"/>
          </ac:grpSpMkLst>
        </pc:grpChg>
        <pc:grpChg chg="mod">
          <ac:chgData name="Fabian Hölzl" userId="e5358cff9435514a" providerId="LiveId" clId="{2F5A7DF3-96CC-4911-81AC-A52C871E4739}" dt="2025-07-02T11:52:40.678" v="3649" actId="1076"/>
          <ac:grpSpMkLst>
            <pc:docMk/>
            <pc:sldMk cId="216992878" sldId="397"/>
            <ac:grpSpMk id="25" creationId="{C8C212B5-7F46-34EE-4F8E-A4C46F732B5C}"/>
          </ac:grpSpMkLst>
        </pc:grpChg>
        <pc:grpChg chg="add mod">
          <ac:chgData name="Fabian Hölzl" userId="e5358cff9435514a" providerId="LiveId" clId="{2F5A7DF3-96CC-4911-81AC-A52C871E4739}" dt="2025-07-01T16:28:54.669" v="1707" actId="1076"/>
          <ac:grpSpMkLst>
            <pc:docMk/>
            <pc:sldMk cId="216992878" sldId="397"/>
            <ac:grpSpMk id="69" creationId="{B09A341E-2BC4-CC5B-ADE4-290DF8D6431B}"/>
          </ac:grpSpMkLst>
        </pc:grpChg>
        <pc:grpChg chg="add mod">
          <ac:chgData name="Fabian Hölzl" userId="e5358cff9435514a" providerId="LiveId" clId="{2F5A7DF3-96CC-4911-81AC-A52C871E4739}" dt="2025-07-01T16:28:52.449" v="1706" actId="1076"/>
          <ac:grpSpMkLst>
            <pc:docMk/>
            <pc:sldMk cId="216992878" sldId="397"/>
            <ac:grpSpMk id="70" creationId="{B3DFC04A-392F-0B0F-4DBF-182B7D57C522}"/>
          </ac:grpSpMkLst>
        </pc:grpChg>
        <pc:grpChg chg="add mod">
          <ac:chgData name="Fabian Hölzl" userId="e5358cff9435514a" providerId="LiveId" clId="{2F5A7DF3-96CC-4911-81AC-A52C871E4739}" dt="2025-07-01T16:28:59.034" v="1709" actId="1076"/>
          <ac:grpSpMkLst>
            <pc:docMk/>
            <pc:sldMk cId="216992878" sldId="397"/>
            <ac:grpSpMk id="71" creationId="{468EA56B-ACFF-8074-08BD-8786E332BFB7}"/>
          </ac:grpSpMkLst>
        </pc:grpChg>
        <pc:grpChg chg="add del mod">
          <ac:chgData name="Fabian Hölzl" userId="e5358cff9435514a" providerId="LiveId" clId="{2F5A7DF3-96CC-4911-81AC-A52C871E4739}" dt="2025-07-01T16:46:50.002" v="3058" actId="478"/>
          <ac:grpSpMkLst>
            <pc:docMk/>
            <pc:sldMk cId="216992878" sldId="397"/>
            <ac:grpSpMk id="83" creationId="{F53C9984-DA35-617A-0D83-8ABFA886385E}"/>
          </ac:grpSpMkLst>
        </pc:grpChg>
        <pc:grpChg chg="add mod">
          <ac:chgData name="Fabian Hölzl" userId="e5358cff9435514a" providerId="LiveId" clId="{2F5A7DF3-96CC-4911-81AC-A52C871E4739}" dt="2025-07-02T11:50:52.405" v="3639" actId="1076"/>
          <ac:grpSpMkLst>
            <pc:docMk/>
            <pc:sldMk cId="216992878" sldId="397"/>
            <ac:grpSpMk id="84" creationId="{E26B06C0-E251-44C3-5CC4-0072EFFB4B8E}"/>
          </ac:grpSpMkLst>
        </pc:grpChg>
        <pc:grpChg chg="add mod">
          <ac:chgData name="Fabian Hölzl" userId="e5358cff9435514a" providerId="LiveId" clId="{2F5A7DF3-96CC-4911-81AC-A52C871E4739}" dt="2025-07-02T11:50:52.405" v="3639" actId="1076"/>
          <ac:grpSpMkLst>
            <pc:docMk/>
            <pc:sldMk cId="216992878" sldId="397"/>
            <ac:grpSpMk id="87" creationId="{04FD3398-2246-938D-2A97-44C4C0044B57}"/>
          </ac:grpSpMkLst>
        </pc:grpChg>
        <pc:grpChg chg="add mod">
          <ac:chgData name="Fabian Hölzl" userId="e5358cff9435514a" providerId="LiveId" clId="{2F5A7DF3-96CC-4911-81AC-A52C871E4739}" dt="2025-07-02T11:50:52.405" v="3639" actId="1076"/>
          <ac:grpSpMkLst>
            <pc:docMk/>
            <pc:sldMk cId="216992878" sldId="397"/>
            <ac:grpSpMk id="90" creationId="{6A0C9967-9D30-8C81-4D7A-3A49556D3D7E}"/>
          </ac:grpSpMkLst>
        </pc:grpChg>
        <pc:grpChg chg="del mod">
          <ac:chgData name="Fabian Hölzl" userId="e5358cff9435514a" providerId="LiveId" clId="{2F5A7DF3-96CC-4911-81AC-A52C871E4739}" dt="2025-07-01T16:47:00.646" v="3062" actId="478"/>
          <ac:grpSpMkLst>
            <pc:docMk/>
            <pc:sldMk cId="216992878" sldId="397"/>
            <ac:grpSpMk id="113" creationId="{96540F36-CA2F-BA7E-8E2F-758E34FBAF2C}"/>
          </ac:grpSpMkLst>
        </pc:grpChg>
        <pc:grpChg chg="del mod">
          <ac:chgData name="Fabian Hölzl" userId="e5358cff9435514a" providerId="LiveId" clId="{2F5A7DF3-96CC-4911-81AC-A52C871E4739}" dt="2025-07-01T16:47:00.646" v="3062" actId="478"/>
          <ac:grpSpMkLst>
            <pc:docMk/>
            <pc:sldMk cId="216992878" sldId="397"/>
            <ac:grpSpMk id="119" creationId="{2C8A46A8-E8F5-4621-A714-FD88E1724DAD}"/>
          </ac:grpSpMkLst>
        </pc:grpChg>
        <pc:grpChg chg="ord">
          <ac:chgData name="Fabian Hölzl" userId="e5358cff9435514a" providerId="LiveId" clId="{2F5A7DF3-96CC-4911-81AC-A52C871E4739}" dt="2025-07-01T16:36:01.224" v="1873"/>
          <ac:grpSpMkLst>
            <pc:docMk/>
            <pc:sldMk cId="216992878" sldId="397"/>
            <ac:grpSpMk id="125" creationId="{C1B7D216-3B34-8D62-CE1B-EF675A190D3E}"/>
          </ac:grpSpMkLst>
        </pc:grpChg>
        <pc:grpChg chg="ord">
          <ac:chgData name="Fabian Hölzl" userId="e5358cff9435514a" providerId="LiveId" clId="{2F5A7DF3-96CC-4911-81AC-A52C871E4739}" dt="2025-07-01T16:36:30.584" v="1949"/>
          <ac:grpSpMkLst>
            <pc:docMk/>
            <pc:sldMk cId="216992878" sldId="397"/>
            <ac:grpSpMk id="129" creationId="{9347589A-FF24-8B1B-40B3-B11DC7DB1A82}"/>
          </ac:grpSpMkLst>
        </pc:grpChg>
        <pc:grpChg chg="ord">
          <ac:chgData name="Fabian Hölzl" userId="e5358cff9435514a" providerId="LiveId" clId="{2F5A7DF3-96CC-4911-81AC-A52C871E4739}" dt="2025-07-01T16:37:00.762" v="2024"/>
          <ac:grpSpMkLst>
            <pc:docMk/>
            <pc:sldMk cId="216992878" sldId="397"/>
            <ac:grpSpMk id="133" creationId="{F0A5B3F9-9CC1-077A-0897-805673D7448D}"/>
          </ac:grpSpMkLst>
        </pc:grpChg>
        <pc:grpChg chg="add mod ord">
          <ac:chgData name="Fabian Hölzl" userId="e5358cff9435514a" providerId="LiveId" clId="{2F5A7DF3-96CC-4911-81AC-A52C871E4739}" dt="2025-07-01T16:37:25.311" v="2253"/>
          <ac:grpSpMkLst>
            <pc:docMk/>
            <pc:sldMk cId="216992878" sldId="397"/>
            <ac:grpSpMk id="137" creationId="{756DAA9F-A740-72CA-2313-D11BC48CE80D}"/>
          </ac:grpSpMkLst>
        </pc:grpChg>
        <pc:grpChg chg="mod ord">
          <ac:chgData name="Fabian Hölzl" userId="e5358cff9435514a" providerId="LiveId" clId="{2F5A7DF3-96CC-4911-81AC-A52C871E4739}" dt="2025-07-01T16:37:25.311" v="2253"/>
          <ac:grpSpMkLst>
            <pc:docMk/>
            <pc:sldMk cId="216992878" sldId="397"/>
            <ac:grpSpMk id="141" creationId="{3CDAA3DF-7F07-FD25-6884-2C3898A4D5EF}"/>
          </ac:grpSpMkLst>
        </pc:grpChg>
        <pc:grpChg chg="del ord">
          <ac:chgData name="Fabian Hölzl" userId="e5358cff9435514a" providerId="LiveId" clId="{2F5A7DF3-96CC-4911-81AC-A52C871E4739}" dt="2025-07-01T16:38:12.416" v="2329" actId="165"/>
          <ac:grpSpMkLst>
            <pc:docMk/>
            <pc:sldMk cId="216992878" sldId="397"/>
            <ac:grpSpMk id="145" creationId="{75342949-EDDF-2BBC-2C1E-007595445043}"/>
          </ac:grpSpMkLst>
        </pc:grpChg>
        <pc:grpChg chg="add mod">
          <ac:chgData name="Fabian Hölzl" userId="e5358cff9435514a" providerId="LiveId" clId="{2F5A7DF3-96CC-4911-81AC-A52C871E4739}" dt="2025-07-01T16:38:28.766" v="2335" actId="1076"/>
          <ac:grpSpMkLst>
            <pc:docMk/>
            <pc:sldMk cId="216992878" sldId="397"/>
            <ac:grpSpMk id="146" creationId="{171CD75E-2EB5-4F19-4A9E-A2B0F059F89F}"/>
          </ac:grpSpMkLst>
        </pc:grpChg>
        <pc:grpChg chg="ord">
          <ac:chgData name="Fabian Hölzl" userId="e5358cff9435514a" providerId="LiveId" clId="{2F5A7DF3-96CC-4911-81AC-A52C871E4739}" dt="2025-07-01T16:39:37.374" v="2409"/>
          <ac:grpSpMkLst>
            <pc:docMk/>
            <pc:sldMk cId="216992878" sldId="397"/>
            <ac:grpSpMk id="150" creationId="{53B13083-7EF3-DA28-B831-9DE78346E23D}"/>
          </ac:grpSpMkLst>
        </pc:grpChg>
        <pc:grpChg chg="mod ord">
          <ac:chgData name="Fabian Hölzl" userId="e5358cff9435514a" providerId="LiveId" clId="{2F5A7DF3-96CC-4911-81AC-A52C871E4739}" dt="2025-07-01T16:42:27.567" v="2494" actId="1076"/>
          <ac:grpSpMkLst>
            <pc:docMk/>
            <pc:sldMk cId="216992878" sldId="397"/>
            <ac:grpSpMk id="154" creationId="{FD3693C7-42BD-BA5D-FC44-AE7CE2CA6399}"/>
          </ac:grpSpMkLst>
        </pc:grpChg>
        <pc:grpChg chg="ord">
          <ac:chgData name="Fabian Hölzl" userId="e5358cff9435514a" providerId="LiveId" clId="{2F5A7DF3-96CC-4911-81AC-A52C871E4739}" dt="2025-07-01T16:42:45.477" v="2584"/>
          <ac:grpSpMkLst>
            <pc:docMk/>
            <pc:sldMk cId="216992878" sldId="397"/>
            <ac:grpSpMk id="158" creationId="{E2667AC0-6583-2619-1D24-B5FDECF18805}"/>
          </ac:grpSpMkLst>
        </pc:grpChg>
        <pc:grpChg chg="ord">
          <ac:chgData name="Fabian Hölzl" userId="e5358cff9435514a" providerId="LiveId" clId="{2F5A7DF3-96CC-4911-81AC-A52C871E4739}" dt="2025-07-01T16:42:53.944" v="2667"/>
          <ac:grpSpMkLst>
            <pc:docMk/>
            <pc:sldMk cId="216992878" sldId="397"/>
            <ac:grpSpMk id="162" creationId="{FD72DE84-B379-80B8-0275-4D343C2300C3}"/>
          </ac:grpSpMkLst>
        </pc:grpChg>
        <pc:grpChg chg="ord">
          <ac:chgData name="Fabian Hölzl" userId="e5358cff9435514a" providerId="LiveId" clId="{2F5A7DF3-96CC-4911-81AC-A52C871E4739}" dt="2025-07-01T16:43:03.025" v="2743"/>
          <ac:grpSpMkLst>
            <pc:docMk/>
            <pc:sldMk cId="216992878" sldId="397"/>
            <ac:grpSpMk id="166" creationId="{1F88450A-0919-2A2A-158F-A356EB81951F}"/>
          </ac:grpSpMkLst>
        </pc:grpChg>
        <pc:grpChg chg="ord">
          <ac:chgData name="Fabian Hölzl" userId="e5358cff9435514a" providerId="LiveId" clId="{2F5A7DF3-96CC-4911-81AC-A52C871E4739}" dt="2025-07-01T16:43:56.030" v="2820"/>
          <ac:grpSpMkLst>
            <pc:docMk/>
            <pc:sldMk cId="216992878" sldId="397"/>
            <ac:grpSpMk id="170" creationId="{F6230BB1-29C9-1F81-4EF5-CD7B4636A184}"/>
          </ac:grpSpMkLst>
        </pc:grpChg>
        <pc:grpChg chg="mod ord">
          <ac:chgData name="Fabian Hölzl" userId="e5358cff9435514a" providerId="LiveId" clId="{2F5A7DF3-96CC-4911-81AC-A52C871E4739}" dt="2025-07-01T16:46:07.116" v="2902" actId="1076"/>
          <ac:grpSpMkLst>
            <pc:docMk/>
            <pc:sldMk cId="216992878" sldId="397"/>
            <ac:grpSpMk id="174" creationId="{3CE212B4-2A67-C90C-DB97-D4511FF74E26}"/>
          </ac:grpSpMkLst>
        </pc:grpChg>
        <pc:grpChg chg="ord">
          <ac:chgData name="Fabian Hölzl" userId="e5358cff9435514a" providerId="LiveId" clId="{2F5A7DF3-96CC-4911-81AC-A52C871E4739}" dt="2025-07-01T16:46:17.587" v="2975"/>
          <ac:grpSpMkLst>
            <pc:docMk/>
            <pc:sldMk cId="216992878" sldId="397"/>
            <ac:grpSpMk id="178" creationId="{3FDE5DB0-5E3D-D4DE-E8CD-DA1B39394AFA}"/>
          </ac:grpSpMkLst>
        </pc:grpChg>
        <pc:grpChg chg="mod ord">
          <ac:chgData name="Fabian Hölzl" userId="e5358cff9435514a" providerId="LiveId" clId="{2F5A7DF3-96CC-4911-81AC-A52C871E4739}" dt="2025-07-01T16:46:45.208" v="3057" actId="1076"/>
          <ac:grpSpMkLst>
            <pc:docMk/>
            <pc:sldMk cId="216992878" sldId="397"/>
            <ac:grpSpMk id="182" creationId="{70727695-A2AD-F5DE-5198-831967403042}"/>
          </ac:grpSpMkLst>
        </pc:grpChg>
        <pc:picChg chg="del mod">
          <ac:chgData name="Fabian Hölzl" userId="e5358cff9435514a" providerId="LiveId" clId="{2F5A7DF3-96CC-4911-81AC-A52C871E4739}" dt="2025-07-01T13:46:01.547" v="180" actId="478"/>
          <ac:picMkLst>
            <pc:docMk/>
            <pc:sldMk cId="216992878" sldId="397"/>
            <ac:picMk id="8" creationId="{8E770989-B29A-592E-F5C8-16DAB2AEE15E}"/>
          </ac:picMkLst>
        </pc:picChg>
        <pc:picChg chg="del mod">
          <ac:chgData name="Fabian Hölzl" userId="e5358cff9435514a" providerId="LiveId" clId="{2F5A7DF3-96CC-4911-81AC-A52C871E4739}" dt="2025-07-02T11:52:50.832" v="3650" actId="478"/>
          <ac:picMkLst>
            <pc:docMk/>
            <pc:sldMk cId="216992878" sldId="397"/>
            <ac:picMk id="10" creationId="{81D8EF79-6E92-2CA0-990C-A1515D638C74}"/>
          </ac:picMkLst>
        </pc:picChg>
        <pc:picChg chg="del mod">
          <ac:chgData name="Fabian Hölzl" userId="e5358cff9435514a" providerId="LiveId" clId="{2F5A7DF3-96CC-4911-81AC-A52C871E4739}" dt="2025-07-01T13:46:17.093" v="195" actId="478"/>
          <ac:picMkLst>
            <pc:docMk/>
            <pc:sldMk cId="216992878" sldId="397"/>
            <ac:picMk id="10" creationId="{F4993D34-6FC5-8312-CACD-1D0A21560AC2}"/>
          </ac:picMkLst>
        </pc:picChg>
        <pc:picChg chg="add del mod">
          <ac:chgData name="Fabian Hölzl" userId="e5358cff9435514a" providerId="LiveId" clId="{2F5A7DF3-96CC-4911-81AC-A52C871E4739}" dt="2025-07-01T13:28:15.061" v="73" actId="478"/>
          <ac:picMkLst>
            <pc:docMk/>
            <pc:sldMk cId="216992878" sldId="397"/>
            <ac:picMk id="11" creationId="{265E0382-7AFB-BA4E-067D-2AA6754A0930}"/>
          </ac:picMkLst>
        </pc:picChg>
        <pc:picChg chg="add del mod">
          <ac:chgData name="Fabian Hölzl" userId="e5358cff9435514a" providerId="LiveId" clId="{2F5A7DF3-96CC-4911-81AC-A52C871E4739}" dt="2025-07-02T11:52:50.832" v="3650" actId="478"/>
          <ac:picMkLst>
            <pc:docMk/>
            <pc:sldMk cId="216992878" sldId="397"/>
            <ac:picMk id="11" creationId="{33282196-FB79-AA8F-7D10-592E507D978E}"/>
          </ac:picMkLst>
        </pc:picChg>
        <pc:picChg chg="del mod">
          <ac:chgData name="Fabian Hölzl" userId="e5358cff9435514a" providerId="LiveId" clId="{2F5A7DF3-96CC-4911-81AC-A52C871E4739}" dt="2025-07-02T11:52:50.832" v="3650" actId="478"/>
          <ac:picMkLst>
            <pc:docMk/>
            <pc:sldMk cId="216992878" sldId="397"/>
            <ac:picMk id="12" creationId="{A6D67776-54CC-8E7E-9A4E-77D8D10CEDCA}"/>
          </ac:picMkLst>
        </pc:picChg>
        <pc:picChg chg="del mod">
          <ac:chgData name="Fabian Hölzl" userId="e5358cff9435514a" providerId="LiveId" clId="{2F5A7DF3-96CC-4911-81AC-A52C871E4739}" dt="2025-07-01T13:45:37.321" v="150" actId="478"/>
          <ac:picMkLst>
            <pc:docMk/>
            <pc:sldMk cId="216992878" sldId="397"/>
            <ac:picMk id="12" creationId="{F1E45E08-8046-A154-1A43-F6D73855DC76}"/>
          </ac:picMkLst>
        </pc:picChg>
        <pc:picChg chg="add del mod">
          <ac:chgData name="Fabian Hölzl" userId="e5358cff9435514a" providerId="LiveId" clId="{2F5A7DF3-96CC-4911-81AC-A52C871E4739}" dt="2025-07-01T13:28:15.061" v="73" actId="478"/>
          <ac:picMkLst>
            <pc:docMk/>
            <pc:sldMk cId="216992878" sldId="397"/>
            <ac:picMk id="13" creationId="{0407C3DB-E2F8-799A-531E-7134071EB2B3}"/>
          </ac:picMkLst>
        </pc:picChg>
        <pc:picChg chg="del mod">
          <ac:chgData name="Fabian Hölzl" userId="e5358cff9435514a" providerId="LiveId" clId="{2F5A7DF3-96CC-4911-81AC-A52C871E4739}" dt="2025-07-02T11:52:50.832" v="3650" actId="478"/>
          <ac:picMkLst>
            <pc:docMk/>
            <pc:sldMk cId="216992878" sldId="397"/>
            <ac:picMk id="13" creationId="{2C15BBC8-D38A-67D3-D65F-833B8D73A301}"/>
          </ac:picMkLst>
        </pc:picChg>
        <pc:picChg chg="del mod ord">
          <ac:chgData name="Fabian Hölzl" userId="e5358cff9435514a" providerId="LiveId" clId="{2F5A7DF3-96CC-4911-81AC-A52C871E4739}" dt="2025-07-01T13:45:45.140" v="164" actId="478"/>
          <ac:picMkLst>
            <pc:docMk/>
            <pc:sldMk cId="216992878" sldId="397"/>
            <ac:picMk id="14" creationId="{935C2EF2-118E-272D-90B5-78FC22C874BF}"/>
          </ac:picMkLst>
        </pc:picChg>
        <pc:picChg chg="add del mod">
          <ac:chgData name="Fabian Hölzl" userId="e5358cff9435514a" providerId="LiveId" clId="{2F5A7DF3-96CC-4911-81AC-A52C871E4739}" dt="2025-07-01T13:42:24.908" v="105" actId="478"/>
          <ac:picMkLst>
            <pc:docMk/>
            <pc:sldMk cId="216992878" sldId="397"/>
            <ac:picMk id="15" creationId="{37A17986-B6F2-4464-7B35-1FEA36745B25}"/>
          </ac:picMkLst>
        </pc:picChg>
        <pc:picChg chg="del mod">
          <ac:chgData name="Fabian Hölzl" userId="e5358cff9435514a" providerId="LiveId" clId="{2F5A7DF3-96CC-4911-81AC-A52C871E4739}" dt="2025-07-02T11:52:50.832" v="3650" actId="478"/>
          <ac:picMkLst>
            <pc:docMk/>
            <pc:sldMk cId="216992878" sldId="397"/>
            <ac:picMk id="15" creationId="{69E77333-12A2-73FD-2703-AED1F34F7A4E}"/>
          </ac:picMkLst>
        </pc:picChg>
        <pc:picChg chg="del mod ord">
          <ac:chgData name="Fabian Hölzl" userId="e5358cff9435514a" providerId="LiveId" clId="{2F5A7DF3-96CC-4911-81AC-A52C871E4739}" dt="2025-07-01T16:42:45.467" v="2558" actId="478"/>
          <ac:picMkLst>
            <pc:docMk/>
            <pc:sldMk cId="216992878" sldId="397"/>
            <ac:picMk id="20" creationId="{935F0340-AF05-D7D2-B21D-6DA617F91238}"/>
          </ac:picMkLst>
        </pc:picChg>
        <pc:picChg chg="del mod ord">
          <ac:chgData name="Fabian Hölzl" userId="e5358cff9435514a" providerId="LiveId" clId="{2F5A7DF3-96CC-4911-81AC-A52C871E4739}" dt="2025-07-01T14:19:49.985" v="362" actId="478"/>
          <ac:picMkLst>
            <pc:docMk/>
            <pc:sldMk cId="216992878" sldId="397"/>
            <ac:picMk id="22" creationId="{70C9576E-2243-E553-3D87-D50ABD8E1962}"/>
          </ac:picMkLst>
        </pc:picChg>
        <pc:picChg chg="del mod ord">
          <ac:chgData name="Fabian Hölzl" userId="e5358cff9435514a" providerId="LiveId" clId="{2F5A7DF3-96CC-4911-81AC-A52C871E4739}" dt="2025-07-01T14:19:55.638" v="385" actId="478"/>
          <ac:picMkLst>
            <pc:docMk/>
            <pc:sldMk cId="216992878" sldId="397"/>
            <ac:picMk id="24" creationId="{45A8B077-8C0B-1B98-3353-F012E3BC1851}"/>
          </ac:picMkLst>
        </pc:picChg>
        <pc:picChg chg="mod">
          <ac:chgData name="Fabian Hölzl" userId="e5358cff9435514a" providerId="LiveId" clId="{2F5A7DF3-96CC-4911-81AC-A52C871E4739}" dt="2025-07-02T11:50:52.405" v="3639" actId="1076"/>
          <ac:picMkLst>
            <pc:docMk/>
            <pc:sldMk cId="216992878" sldId="397"/>
            <ac:picMk id="26" creationId="{9F84372E-714C-93DD-8AD5-86759E82646C}"/>
          </ac:picMkLst>
        </pc:picChg>
        <pc:picChg chg="add del mod">
          <ac:chgData name="Fabian Hölzl" userId="e5358cff9435514a" providerId="LiveId" clId="{2F5A7DF3-96CC-4911-81AC-A52C871E4739}" dt="2025-07-01T13:47:14.285" v="223" actId="478"/>
          <ac:picMkLst>
            <pc:docMk/>
            <pc:sldMk cId="216992878" sldId="397"/>
            <ac:picMk id="27" creationId="{4558F372-6210-CC87-A730-D7BF7EC877F3}"/>
          </ac:picMkLst>
        </pc:picChg>
        <pc:picChg chg="add del mod ord">
          <ac:chgData name="Fabian Hölzl" userId="e5358cff9435514a" providerId="LiveId" clId="{2F5A7DF3-96CC-4911-81AC-A52C871E4739}" dt="2025-07-02T11:50:52.840" v="3640" actId="478"/>
          <ac:picMkLst>
            <pc:docMk/>
            <pc:sldMk cId="216992878" sldId="397"/>
            <ac:picMk id="29" creationId="{61E94468-80E5-7B50-2F57-35C999C4DE52}"/>
          </ac:picMkLst>
        </pc:picChg>
        <pc:picChg chg="add del mod">
          <ac:chgData name="Fabian Hölzl" userId="e5358cff9435514a" providerId="LiveId" clId="{2F5A7DF3-96CC-4911-81AC-A52C871E4739}" dt="2025-07-01T13:47:24.383" v="239" actId="478"/>
          <ac:picMkLst>
            <pc:docMk/>
            <pc:sldMk cId="216992878" sldId="397"/>
            <ac:picMk id="30" creationId="{D2423A53-427F-4E61-084C-3AAD00376565}"/>
          </ac:picMkLst>
        </pc:picChg>
        <pc:picChg chg="mod ord">
          <ac:chgData name="Fabian Hölzl" userId="e5358cff9435514a" providerId="LiveId" clId="{2F5A7DF3-96CC-4911-81AC-A52C871E4739}" dt="2025-07-02T11:50:52.405" v="3639" actId="1076"/>
          <ac:picMkLst>
            <pc:docMk/>
            <pc:sldMk cId="216992878" sldId="397"/>
            <ac:picMk id="32" creationId="{9B4CF76D-FD32-0349-23BD-0C904C18B824}"/>
          </ac:picMkLst>
        </pc:picChg>
        <pc:picChg chg="add del mod">
          <ac:chgData name="Fabian Hölzl" userId="e5358cff9435514a" providerId="LiveId" clId="{2F5A7DF3-96CC-4911-81AC-A52C871E4739}" dt="2025-07-01T16:42:53.935" v="2645" actId="478"/>
          <ac:picMkLst>
            <pc:docMk/>
            <pc:sldMk cId="216992878" sldId="397"/>
            <ac:picMk id="33" creationId="{F5552606-300C-FA82-3E33-AB28E475C7E1}"/>
          </ac:picMkLst>
        </pc:picChg>
        <pc:picChg chg="add del mod">
          <ac:chgData name="Fabian Hölzl" userId="e5358cff9435514a" providerId="LiveId" clId="{2F5A7DF3-96CC-4911-81AC-A52C871E4739}" dt="2025-07-01T13:51:54.762" v="262" actId="478"/>
          <ac:picMkLst>
            <pc:docMk/>
            <pc:sldMk cId="216992878" sldId="397"/>
            <ac:picMk id="34" creationId="{564F3ECA-1197-C6D9-7768-5E6B06A644B2}"/>
          </ac:picMkLst>
        </pc:picChg>
        <pc:picChg chg="del mod ord">
          <ac:chgData name="Fabian Hölzl" userId="e5358cff9435514a" providerId="LiveId" clId="{2F5A7DF3-96CC-4911-81AC-A52C871E4739}" dt="2025-07-01T14:19:38.949" v="322" actId="478"/>
          <ac:picMkLst>
            <pc:docMk/>
            <pc:sldMk cId="216992878" sldId="397"/>
            <ac:picMk id="36" creationId="{9D031BB9-5523-8216-2625-3986E520BDA8}"/>
          </ac:picMkLst>
        </pc:picChg>
        <pc:picChg chg="add del mod">
          <ac:chgData name="Fabian Hölzl" userId="e5358cff9435514a" providerId="LiveId" clId="{2F5A7DF3-96CC-4911-81AC-A52C871E4739}" dt="2025-07-01T13:52:17.207" v="278" actId="478"/>
          <ac:picMkLst>
            <pc:docMk/>
            <pc:sldMk cId="216992878" sldId="397"/>
            <ac:picMk id="37" creationId="{FDA2CD49-1046-6FBD-D8DF-B109B509B25D}"/>
          </ac:picMkLst>
        </pc:picChg>
        <pc:picChg chg="del mod ord">
          <ac:chgData name="Fabian Hölzl" userId="e5358cff9435514a" providerId="LiveId" clId="{2F5A7DF3-96CC-4911-81AC-A52C871E4739}" dt="2025-07-01T14:19:44.502" v="338" actId="478"/>
          <ac:picMkLst>
            <pc:docMk/>
            <pc:sldMk cId="216992878" sldId="397"/>
            <ac:picMk id="39" creationId="{52D834DA-19D6-735D-69BB-822E96CBCC56}"/>
          </ac:picMkLst>
        </pc:picChg>
        <pc:picChg chg="add mod">
          <ac:chgData name="Fabian Hölzl" userId="e5358cff9435514a" providerId="LiveId" clId="{2F5A7DF3-96CC-4911-81AC-A52C871E4739}" dt="2025-07-01T13:53:23.060" v="291" actId="1076"/>
          <ac:picMkLst>
            <pc:docMk/>
            <pc:sldMk cId="216992878" sldId="397"/>
            <ac:picMk id="41" creationId="{EF1ED851-CDB4-6251-46EB-110BE286E5E0}"/>
          </ac:picMkLst>
        </pc:picChg>
        <pc:picChg chg="add del mod">
          <ac:chgData name="Fabian Hölzl" userId="e5358cff9435514a" providerId="LiveId" clId="{2F5A7DF3-96CC-4911-81AC-A52C871E4739}" dt="2025-07-01T14:19:28.826" v="305" actId="478"/>
          <ac:picMkLst>
            <pc:docMk/>
            <pc:sldMk cId="216992878" sldId="397"/>
            <ac:picMk id="42" creationId="{5F09769E-0FC4-3E25-2F61-CF0D48F4BA38}"/>
          </ac:picMkLst>
        </pc:picChg>
        <pc:picChg chg="del mod ord">
          <ac:chgData name="Fabian Hölzl" userId="e5358cff9435514a" providerId="LiveId" clId="{2F5A7DF3-96CC-4911-81AC-A52C871E4739}" dt="2025-07-01T14:20:03.164" v="399" actId="478"/>
          <ac:picMkLst>
            <pc:docMk/>
            <pc:sldMk cId="216992878" sldId="397"/>
            <ac:picMk id="44" creationId="{DDBB893E-CD7B-22B7-2059-062CF889EDC4}"/>
          </ac:picMkLst>
        </pc:picChg>
        <pc:picChg chg="mod ord">
          <ac:chgData name="Fabian Hölzl" userId="e5358cff9435514a" providerId="LiveId" clId="{2F5A7DF3-96CC-4911-81AC-A52C871E4739}" dt="2025-07-01T16:28:46.023" v="1704" actId="164"/>
          <ac:picMkLst>
            <pc:docMk/>
            <pc:sldMk cId="216992878" sldId="397"/>
            <ac:picMk id="46" creationId="{0A51FCF8-BBC4-01B6-7DB1-D518191528BB}"/>
          </ac:picMkLst>
        </pc:picChg>
        <pc:picChg chg="mod ord">
          <ac:chgData name="Fabian Hölzl" userId="e5358cff9435514a" providerId="LiveId" clId="{2F5A7DF3-96CC-4911-81AC-A52C871E4739}" dt="2025-07-01T16:28:46.023" v="1704" actId="164"/>
          <ac:picMkLst>
            <pc:docMk/>
            <pc:sldMk cId="216992878" sldId="397"/>
            <ac:picMk id="48" creationId="{E07A2B18-316B-1F8B-935B-D359B85B3CC4}"/>
          </ac:picMkLst>
        </pc:picChg>
        <pc:picChg chg="mod ord">
          <ac:chgData name="Fabian Hölzl" userId="e5358cff9435514a" providerId="LiveId" clId="{2F5A7DF3-96CC-4911-81AC-A52C871E4739}" dt="2025-07-01T16:28:49.349" v="1705" actId="164"/>
          <ac:picMkLst>
            <pc:docMk/>
            <pc:sldMk cId="216992878" sldId="397"/>
            <ac:picMk id="50" creationId="{1EF5DAB7-4CF5-180F-BFEC-BE9F06236074}"/>
          </ac:picMkLst>
        </pc:picChg>
        <pc:picChg chg="mod ord">
          <ac:chgData name="Fabian Hölzl" userId="e5358cff9435514a" providerId="LiveId" clId="{2F5A7DF3-96CC-4911-81AC-A52C871E4739}" dt="2025-07-01T16:28:49.349" v="1705" actId="164"/>
          <ac:picMkLst>
            <pc:docMk/>
            <pc:sldMk cId="216992878" sldId="397"/>
            <ac:picMk id="52" creationId="{D8E9F374-2D62-E213-A800-5D32796241D4}"/>
          </ac:picMkLst>
        </pc:picChg>
        <pc:picChg chg="del mod ord topLvl">
          <ac:chgData name="Fabian Hölzl" userId="e5358cff9435514a" providerId="LiveId" clId="{2F5A7DF3-96CC-4911-81AC-A52C871E4739}" dt="2025-07-01T16:39:37.365" v="2389" actId="478"/>
          <ac:picMkLst>
            <pc:docMk/>
            <pc:sldMk cId="216992878" sldId="397"/>
            <ac:picMk id="54" creationId="{67F82A1D-0635-2E47-8F02-D0847BAC0079}"/>
          </ac:picMkLst>
        </pc:picChg>
        <pc:picChg chg="add del mod">
          <ac:chgData name="Fabian Hölzl" userId="e5358cff9435514a" providerId="LiveId" clId="{2F5A7DF3-96CC-4911-81AC-A52C871E4739}" dt="2025-07-01T16:36:01.215" v="1853" actId="478"/>
          <ac:picMkLst>
            <pc:docMk/>
            <pc:sldMk cId="216992878" sldId="397"/>
            <ac:picMk id="55" creationId="{96CC54A0-86A8-9FA8-EBA5-D3787CCD7C65}"/>
          </ac:picMkLst>
        </pc:picChg>
        <pc:picChg chg="add del mod">
          <ac:chgData name="Fabian Hölzl" userId="e5358cff9435514a" providerId="LiveId" clId="{2F5A7DF3-96CC-4911-81AC-A52C871E4739}" dt="2025-07-01T14:21:00.521" v="417" actId="478"/>
          <ac:picMkLst>
            <pc:docMk/>
            <pc:sldMk cId="216992878" sldId="397"/>
            <ac:picMk id="56" creationId="{2037D976-6882-1CB2-708D-33F47CF573AA}"/>
          </ac:picMkLst>
        </pc:picChg>
        <pc:picChg chg="del mod ord">
          <ac:chgData name="Fabian Hölzl" userId="e5358cff9435514a" providerId="LiveId" clId="{2F5A7DF3-96CC-4911-81AC-A52C871E4739}" dt="2025-07-01T14:21:15.101" v="431" actId="478"/>
          <ac:picMkLst>
            <pc:docMk/>
            <pc:sldMk cId="216992878" sldId="397"/>
            <ac:picMk id="58" creationId="{EAEF8B34-68B4-BF10-522F-103A03336B82}"/>
          </ac:picMkLst>
        </pc:picChg>
        <pc:picChg chg="del mod ord">
          <ac:chgData name="Fabian Hölzl" userId="e5358cff9435514a" providerId="LiveId" clId="{2F5A7DF3-96CC-4911-81AC-A52C871E4739}" dt="2025-07-01T16:37:00.754" v="2004" actId="478"/>
          <ac:picMkLst>
            <pc:docMk/>
            <pc:sldMk cId="216992878" sldId="397"/>
            <ac:picMk id="60" creationId="{9CEB7A58-DBD3-6764-F33B-FBBFC53E540B}"/>
          </ac:picMkLst>
        </pc:picChg>
        <pc:picChg chg="add mod">
          <ac:chgData name="Fabian Hölzl" userId="e5358cff9435514a" providerId="LiveId" clId="{2F5A7DF3-96CC-4911-81AC-A52C871E4739}" dt="2025-07-01T16:27:42.836" v="1676" actId="571"/>
          <ac:picMkLst>
            <pc:docMk/>
            <pc:sldMk cId="216992878" sldId="397"/>
            <ac:picMk id="61" creationId="{80BC44AC-992E-973E-8265-080A5E3696BD}"/>
          </ac:picMkLst>
        </pc:picChg>
        <pc:picChg chg="add mod">
          <ac:chgData name="Fabian Hölzl" userId="e5358cff9435514a" providerId="LiveId" clId="{2F5A7DF3-96CC-4911-81AC-A52C871E4739}" dt="2025-07-01T16:27:42.836" v="1676" actId="571"/>
          <ac:picMkLst>
            <pc:docMk/>
            <pc:sldMk cId="216992878" sldId="397"/>
            <ac:picMk id="62" creationId="{061C9E7F-D5F3-BCBE-1F3E-E562487F25C7}"/>
          </ac:picMkLst>
        </pc:picChg>
        <pc:picChg chg="add mod">
          <ac:chgData name="Fabian Hölzl" userId="e5358cff9435514a" providerId="LiveId" clId="{2F5A7DF3-96CC-4911-81AC-A52C871E4739}" dt="2025-07-01T16:27:35.354" v="1671" actId="571"/>
          <ac:picMkLst>
            <pc:docMk/>
            <pc:sldMk cId="216992878" sldId="397"/>
            <ac:picMk id="63" creationId="{D3E41770-4CB1-6111-0E37-7255EDE74F45}"/>
          </ac:picMkLst>
        </pc:picChg>
        <pc:picChg chg="add mod">
          <ac:chgData name="Fabian Hölzl" userId="e5358cff9435514a" providerId="LiveId" clId="{2F5A7DF3-96CC-4911-81AC-A52C871E4739}" dt="2025-07-01T16:27:35.354" v="1671" actId="571"/>
          <ac:picMkLst>
            <pc:docMk/>
            <pc:sldMk cId="216992878" sldId="397"/>
            <ac:picMk id="64" creationId="{DCB96309-24BD-4FA1-011C-81E071E72738}"/>
          </ac:picMkLst>
        </pc:picChg>
        <pc:picChg chg="add mod">
          <ac:chgData name="Fabian Hölzl" userId="e5358cff9435514a" providerId="LiveId" clId="{2F5A7DF3-96CC-4911-81AC-A52C871E4739}" dt="2025-07-01T16:27:35.354" v="1671" actId="571"/>
          <ac:picMkLst>
            <pc:docMk/>
            <pc:sldMk cId="216992878" sldId="397"/>
            <ac:picMk id="65" creationId="{6CAE8136-FC7A-DAC7-319F-CA82919BF2CC}"/>
          </ac:picMkLst>
        </pc:picChg>
        <pc:picChg chg="add mod">
          <ac:chgData name="Fabian Hölzl" userId="e5358cff9435514a" providerId="LiveId" clId="{2F5A7DF3-96CC-4911-81AC-A52C871E4739}" dt="2025-07-01T16:27:54.018" v="1682" actId="571"/>
          <ac:picMkLst>
            <pc:docMk/>
            <pc:sldMk cId="216992878" sldId="397"/>
            <ac:picMk id="66" creationId="{0A42380B-6750-40DA-099B-B6A9F5307C55}"/>
          </ac:picMkLst>
        </pc:picChg>
        <pc:picChg chg="add mod">
          <ac:chgData name="Fabian Hölzl" userId="e5358cff9435514a" providerId="LiveId" clId="{2F5A7DF3-96CC-4911-81AC-A52C871E4739}" dt="2025-07-01T16:27:54.018" v="1682" actId="571"/>
          <ac:picMkLst>
            <pc:docMk/>
            <pc:sldMk cId="216992878" sldId="397"/>
            <ac:picMk id="67" creationId="{AA088797-D8F2-E9F4-CAEF-155BBFC599F4}"/>
          </ac:picMkLst>
        </pc:picChg>
        <pc:picChg chg="add mod">
          <ac:chgData name="Fabian Hölzl" userId="e5358cff9435514a" providerId="LiveId" clId="{2F5A7DF3-96CC-4911-81AC-A52C871E4739}" dt="2025-07-01T16:27:54.018" v="1682" actId="571"/>
          <ac:picMkLst>
            <pc:docMk/>
            <pc:sldMk cId="216992878" sldId="397"/>
            <ac:picMk id="68" creationId="{DD30811A-1F95-C2EB-69A2-64BF9F179B4A}"/>
          </ac:picMkLst>
        </pc:picChg>
        <pc:picChg chg="mod">
          <ac:chgData name="Fabian Hölzl" userId="e5358cff9435514a" providerId="LiveId" clId="{2F5A7DF3-96CC-4911-81AC-A52C871E4739}" dt="2025-07-02T11:50:52.405" v="3639" actId="1076"/>
          <ac:picMkLst>
            <pc:docMk/>
            <pc:sldMk cId="216992878" sldId="397"/>
            <ac:picMk id="74" creationId="{32A3508E-2334-34A1-A69C-52370B7A65DB}"/>
          </ac:picMkLst>
        </pc:picChg>
        <pc:picChg chg="mod">
          <ac:chgData name="Fabian Hölzl" userId="e5358cff9435514a" providerId="LiveId" clId="{2F5A7DF3-96CC-4911-81AC-A52C871E4739}" dt="2025-07-02T11:50:52.405" v="3639" actId="1076"/>
          <ac:picMkLst>
            <pc:docMk/>
            <pc:sldMk cId="216992878" sldId="397"/>
            <ac:picMk id="80" creationId="{0C123377-6203-D7F0-C52D-12C542A2AE47}"/>
          </ac:picMkLst>
        </pc:picChg>
        <pc:picChg chg="add del mod">
          <ac:chgData name="Fabian Hölzl" userId="e5358cff9435514a" providerId="LiveId" clId="{2F5A7DF3-96CC-4911-81AC-A52C871E4739}" dt="2025-07-01T16:47:00.646" v="3062" actId="478"/>
          <ac:picMkLst>
            <pc:docMk/>
            <pc:sldMk cId="216992878" sldId="397"/>
            <ac:picMk id="107" creationId="{0D63B252-D780-28F7-6420-A82AB4B540E2}"/>
          </ac:picMkLst>
        </pc:picChg>
        <pc:picChg chg="del mod">
          <ac:chgData name="Fabian Hölzl" userId="e5358cff9435514a" providerId="LiveId" clId="{2F5A7DF3-96CC-4911-81AC-A52C871E4739}" dt="2025-07-01T16:47:00.646" v="3062" actId="478"/>
          <ac:picMkLst>
            <pc:docMk/>
            <pc:sldMk cId="216992878" sldId="397"/>
            <ac:picMk id="108" creationId="{49045759-2E6C-3C58-7714-D1A7A78A4703}"/>
          </ac:picMkLst>
        </pc:picChg>
        <pc:picChg chg="del mod">
          <ac:chgData name="Fabian Hölzl" userId="e5358cff9435514a" providerId="LiveId" clId="{2F5A7DF3-96CC-4911-81AC-A52C871E4739}" dt="2025-07-01T16:47:00.646" v="3062" actId="478"/>
          <ac:picMkLst>
            <pc:docMk/>
            <pc:sldMk cId="216992878" sldId="397"/>
            <ac:picMk id="109" creationId="{E70CAE62-3267-6FF9-6FB5-0C4A58FFC30C}"/>
          </ac:picMkLst>
        </pc:picChg>
        <pc:picChg chg="del mod">
          <ac:chgData name="Fabian Hölzl" userId="e5358cff9435514a" providerId="LiveId" clId="{2F5A7DF3-96CC-4911-81AC-A52C871E4739}" dt="2025-07-01T16:47:00.646" v="3062" actId="478"/>
          <ac:picMkLst>
            <pc:docMk/>
            <pc:sldMk cId="216992878" sldId="397"/>
            <ac:picMk id="110" creationId="{E09ADB13-70A9-F975-2C64-A79942FDF1C4}"/>
          </ac:picMkLst>
        </pc:picChg>
        <pc:picChg chg="del mod">
          <ac:chgData name="Fabian Hölzl" userId="e5358cff9435514a" providerId="LiveId" clId="{2F5A7DF3-96CC-4911-81AC-A52C871E4739}" dt="2025-07-01T16:47:00.646" v="3062" actId="478"/>
          <ac:picMkLst>
            <pc:docMk/>
            <pc:sldMk cId="216992878" sldId="397"/>
            <ac:picMk id="112" creationId="{5139B317-00C6-01AA-264B-9E4212B6FB29}"/>
          </ac:picMkLst>
        </pc:picChg>
        <pc:picChg chg="del mod ord">
          <ac:chgData name="Fabian Hölzl" userId="e5358cff9435514a" providerId="LiveId" clId="{2F5A7DF3-96CC-4911-81AC-A52C871E4739}" dt="2025-07-01T16:36:30.576" v="1929" actId="478"/>
          <ac:picMkLst>
            <pc:docMk/>
            <pc:sldMk cId="216992878" sldId="397"/>
            <ac:picMk id="124" creationId="{C4595EE7-D6EE-1B97-83CE-4EB9FA0840A1}"/>
          </ac:picMkLst>
        </pc:picChg>
        <pc:picChg chg="del mod ord topLvl">
          <ac:chgData name="Fabian Hölzl" userId="e5358cff9435514a" providerId="LiveId" clId="{2F5A7DF3-96CC-4911-81AC-A52C871E4739}" dt="2025-07-01T16:43:03.016" v="2723" actId="478"/>
          <ac:picMkLst>
            <pc:docMk/>
            <pc:sldMk cId="216992878" sldId="397"/>
            <ac:picMk id="128" creationId="{B00B6C17-5D9A-7998-E6E6-723D4AFF517A}"/>
          </ac:picMkLst>
        </pc:picChg>
        <pc:picChg chg="del mod ord">
          <ac:chgData name="Fabian Hölzl" userId="e5358cff9435514a" providerId="LiveId" clId="{2F5A7DF3-96CC-4911-81AC-A52C871E4739}" dt="2025-07-01T16:37:13.975" v="2079" actId="478"/>
          <ac:picMkLst>
            <pc:docMk/>
            <pc:sldMk cId="216992878" sldId="397"/>
            <ac:picMk id="132" creationId="{38B1BB9C-D70C-A84C-A5A4-715D52297CE4}"/>
          </ac:picMkLst>
        </pc:picChg>
        <pc:picChg chg="add del mod ord">
          <ac:chgData name="Fabian Hölzl" userId="e5358cff9435514a" providerId="LiveId" clId="{2F5A7DF3-96CC-4911-81AC-A52C871E4739}" dt="2025-07-01T16:37:33.346" v="2305" actId="478"/>
          <ac:picMkLst>
            <pc:docMk/>
            <pc:sldMk cId="216992878" sldId="397"/>
            <ac:picMk id="136" creationId="{6DFB67D7-B646-EDBC-CB50-B3C0F0830B83}"/>
          </ac:picMkLst>
        </pc:picChg>
        <pc:picChg chg="mod ord">
          <ac:chgData name="Fabian Hölzl" userId="e5358cff9435514a" providerId="LiveId" clId="{2F5A7DF3-96CC-4911-81AC-A52C871E4739}" dt="2025-07-01T16:37:25.311" v="2253"/>
          <ac:picMkLst>
            <pc:docMk/>
            <pc:sldMk cId="216992878" sldId="397"/>
            <ac:picMk id="140" creationId="{3887D576-BCD3-F014-B8F1-56E0F74E181C}"/>
          </ac:picMkLst>
        </pc:picChg>
        <pc:picChg chg="del mod ord topLvl">
          <ac:chgData name="Fabian Hölzl" userId="e5358cff9435514a" providerId="LiveId" clId="{2F5A7DF3-96CC-4911-81AC-A52C871E4739}" dt="2025-07-01T16:46:31.558" v="3030" actId="478"/>
          <ac:picMkLst>
            <pc:docMk/>
            <pc:sldMk cId="216992878" sldId="397"/>
            <ac:picMk id="144" creationId="{7B3FAD17-73C2-2729-42D0-19D6F61CA925}"/>
          </ac:picMkLst>
        </pc:picChg>
        <pc:picChg chg="del mod ord">
          <ac:chgData name="Fabian Hölzl" userId="e5358cff9435514a" providerId="LiveId" clId="{2F5A7DF3-96CC-4911-81AC-A52C871E4739}" dt="2025-07-01T16:41:56.336" v="2469" actId="478"/>
          <ac:picMkLst>
            <pc:docMk/>
            <pc:sldMk cId="216992878" sldId="397"/>
            <ac:picMk id="149" creationId="{FD071C53-6027-D055-2A8C-C512F8A8A504}"/>
          </ac:picMkLst>
        </pc:picChg>
        <pc:picChg chg="del mod ord">
          <ac:chgData name="Fabian Hölzl" userId="e5358cff9435514a" providerId="LiveId" clId="{2F5A7DF3-96CC-4911-81AC-A52C871E4739}" dt="2025-07-01T16:43:56.021" v="2800" actId="478"/>
          <ac:picMkLst>
            <pc:docMk/>
            <pc:sldMk cId="216992878" sldId="397"/>
            <ac:picMk id="153" creationId="{D0976212-D462-30CC-7C23-3A7726995FEA}"/>
          </ac:picMkLst>
        </pc:picChg>
        <pc:picChg chg="mod ord">
          <ac:chgData name="Fabian Hölzl" userId="e5358cff9435514a" providerId="LiveId" clId="{2F5A7DF3-96CC-4911-81AC-A52C871E4739}" dt="2025-07-01T16:42:45.478" v="2587" actId="962"/>
          <ac:picMkLst>
            <pc:docMk/>
            <pc:sldMk cId="216992878" sldId="397"/>
            <ac:picMk id="157" creationId="{A7BEC1C0-0B46-97F0-51BC-289981568997}"/>
          </ac:picMkLst>
        </pc:picChg>
        <pc:picChg chg="mod ord">
          <ac:chgData name="Fabian Hölzl" userId="e5358cff9435514a" providerId="LiveId" clId="{2F5A7DF3-96CC-4911-81AC-A52C871E4739}" dt="2025-07-01T16:42:53.945" v="2670" actId="962"/>
          <ac:picMkLst>
            <pc:docMk/>
            <pc:sldMk cId="216992878" sldId="397"/>
            <ac:picMk id="161" creationId="{5ADB45A4-B8F0-A742-418C-35764DC4D86F}"/>
          </ac:picMkLst>
        </pc:picChg>
        <pc:picChg chg="del mod ord">
          <ac:chgData name="Fabian Hölzl" userId="e5358cff9435514a" providerId="LiveId" clId="{2F5A7DF3-96CC-4911-81AC-A52C871E4739}" dt="2025-07-01T16:46:17.579" v="2955" actId="478"/>
          <ac:picMkLst>
            <pc:docMk/>
            <pc:sldMk cId="216992878" sldId="397"/>
            <ac:picMk id="165" creationId="{6E5CA37A-2785-FBB9-A615-50C6553E27DD}"/>
          </ac:picMkLst>
        </pc:picChg>
        <pc:picChg chg="del mod ord">
          <ac:chgData name="Fabian Hölzl" userId="e5358cff9435514a" providerId="LiveId" clId="{2F5A7DF3-96CC-4911-81AC-A52C871E4739}" dt="2025-07-01T16:45:59.856" v="2877" actId="478"/>
          <ac:picMkLst>
            <pc:docMk/>
            <pc:sldMk cId="216992878" sldId="397"/>
            <ac:picMk id="169" creationId="{298662B7-243E-3034-908D-E48CB6D08DF7}"/>
          </ac:picMkLst>
        </pc:picChg>
        <pc:picChg chg="mod ord">
          <ac:chgData name="Fabian Hölzl" userId="e5358cff9435514a" providerId="LiveId" clId="{2F5A7DF3-96CC-4911-81AC-A52C871E4739}" dt="2025-07-01T16:46:03.606" v="2901" actId="1076"/>
          <ac:picMkLst>
            <pc:docMk/>
            <pc:sldMk cId="216992878" sldId="397"/>
            <ac:picMk id="173" creationId="{4F598BBC-7024-D62C-4D1D-4034848336A5}"/>
          </ac:picMkLst>
        </pc:picChg>
        <pc:picChg chg="mod ord">
          <ac:chgData name="Fabian Hölzl" userId="e5358cff9435514a" providerId="LiveId" clId="{2F5A7DF3-96CC-4911-81AC-A52C871E4739}" dt="2025-07-01T16:46:36.660" v="3054" actId="465"/>
          <ac:picMkLst>
            <pc:docMk/>
            <pc:sldMk cId="216992878" sldId="397"/>
            <ac:picMk id="177" creationId="{9BD36F72-D490-CD91-3C5C-E86CF602490D}"/>
          </ac:picMkLst>
        </pc:picChg>
        <pc:picChg chg="mod ord">
          <ac:chgData name="Fabian Hölzl" userId="e5358cff9435514a" providerId="LiveId" clId="{2F5A7DF3-96CC-4911-81AC-A52C871E4739}" dt="2025-07-01T16:46:31.568" v="3053" actId="962"/>
          <ac:picMkLst>
            <pc:docMk/>
            <pc:sldMk cId="216992878" sldId="397"/>
            <ac:picMk id="181" creationId="{627E831C-0768-F648-1D96-0F2B0B994FA4}"/>
          </ac:picMkLst>
        </pc:picChg>
        <pc:cxnChg chg="add mod">
          <ac:chgData name="Fabian Hölzl" userId="e5358cff9435514a" providerId="LiveId" clId="{2F5A7DF3-96CC-4911-81AC-A52C871E4739}" dt="2025-07-02T11:50:52.405" v="3639" actId="1076"/>
          <ac:cxnSpMkLst>
            <pc:docMk/>
            <pc:sldMk cId="216992878" sldId="397"/>
            <ac:cxnSpMk id="76" creationId="{267E7C45-3DA9-6609-F756-21D8EF0E3E63}"/>
          </ac:cxnSpMkLst>
        </pc:cxnChg>
        <pc:cxnChg chg="add del mod">
          <ac:chgData name="Fabian Hölzl" userId="e5358cff9435514a" providerId="LiveId" clId="{2F5A7DF3-96CC-4911-81AC-A52C871E4739}" dt="2025-07-01T16:33:02.449" v="1792" actId="478"/>
          <ac:cxnSpMkLst>
            <pc:docMk/>
            <pc:sldMk cId="216992878" sldId="397"/>
            <ac:cxnSpMk id="94" creationId="{A94D23B7-E7A0-1889-E541-07975F8A0941}"/>
          </ac:cxnSpMkLst>
        </pc:cxnChg>
      </pc:sldChg>
      <pc:sldChg chg="addSp delSp modSp mod modAnim modNotesTx">
        <pc:chgData name="Fabian Hölzl" userId="e5358cff9435514a" providerId="LiveId" clId="{2F5A7DF3-96CC-4911-81AC-A52C871E4739}" dt="2025-07-02T14:06:51.402" v="5040" actId="404"/>
        <pc:sldMkLst>
          <pc:docMk/>
          <pc:sldMk cId="310962697" sldId="398"/>
        </pc:sldMkLst>
        <pc:spChg chg="add mod">
          <ac:chgData name="Fabian Hölzl" userId="e5358cff9435514a" providerId="LiveId" clId="{2F5A7DF3-96CC-4911-81AC-A52C871E4739}" dt="2025-07-02T13:57:49.305" v="4869" actId="1076"/>
          <ac:spMkLst>
            <pc:docMk/>
            <pc:sldMk cId="310962697" sldId="398"/>
            <ac:spMk id="2" creationId="{C1453087-89BE-A1C8-7CF1-262C3F25A344}"/>
          </ac:spMkLst>
        </pc:spChg>
        <pc:spChg chg="del mod">
          <ac:chgData name="Fabian Hölzl" userId="e5358cff9435514a" providerId="LiveId" clId="{2F5A7DF3-96CC-4911-81AC-A52C871E4739}" dt="2025-07-01T15:41:45.213" v="436" actId="478"/>
          <ac:spMkLst>
            <pc:docMk/>
            <pc:sldMk cId="310962697" sldId="398"/>
            <ac:spMk id="2" creationId="{FC601A7A-A11A-0FB2-F280-EE1F0D4DFAD2}"/>
          </ac:spMkLst>
        </pc:spChg>
        <pc:spChg chg="mod">
          <ac:chgData name="Fabian Hölzl" userId="e5358cff9435514a" providerId="LiveId" clId="{2F5A7DF3-96CC-4911-81AC-A52C871E4739}" dt="2025-07-01T15:54:46.730" v="783" actId="1076"/>
          <ac:spMkLst>
            <pc:docMk/>
            <pc:sldMk cId="310962697" sldId="398"/>
            <ac:spMk id="3" creationId="{352D6679-4B4E-8DFB-07AA-C9EEA82052BB}"/>
          </ac:spMkLst>
        </pc:spChg>
        <pc:spChg chg="add mod">
          <ac:chgData name="Fabian Hölzl" userId="e5358cff9435514a" providerId="LiveId" clId="{2F5A7DF3-96CC-4911-81AC-A52C871E4739}" dt="2025-07-02T13:57:49.305" v="4869" actId="1076"/>
          <ac:spMkLst>
            <pc:docMk/>
            <pc:sldMk cId="310962697" sldId="398"/>
            <ac:spMk id="5" creationId="{7ED91816-7D7D-223E-C078-4882CD801F98}"/>
          </ac:spMkLst>
        </pc:spChg>
        <pc:spChg chg="add mod">
          <ac:chgData name="Fabian Hölzl" userId="e5358cff9435514a" providerId="LiveId" clId="{2F5A7DF3-96CC-4911-81AC-A52C871E4739}" dt="2025-07-02T13:57:49.305" v="4869" actId="1076"/>
          <ac:spMkLst>
            <pc:docMk/>
            <pc:sldMk cId="310962697" sldId="398"/>
            <ac:spMk id="6" creationId="{C1A593B1-F199-6FFC-201F-164FCED30A34}"/>
          </ac:spMkLst>
        </pc:spChg>
        <pc:spChg chg="add del mod">
          <ac:chgData name="Fabian Hölzl" userId="e5358cff9435514a" providerId="LiveId" clId="{2F5A7DF3-96CC-4911-81AC-A52C871E4739}" dt="2025-07-01T15:42:13.393" v="437" actId="478"/>
          <ac:spMkLst>
            <pc:docMk/>
            <pc:sldMk cId="310962697" sldId="398"/>
            <ac:spMk id="6" creationId="{EC7C3D26-9894-A7B6-297A-79E144A8A419}"/>
          </ac:spMkLst>
        </pc:spChg>
        <pc:spChg chg="add mod">
          <ac:chgData name="Fabian Hölzl" userId="e5358cff9435514a" providerId="LiveId" clId="{2F5A7DF3-96CC-4911-81AC-A52C871E4739}" dt="2025-07-02T14:06:51.402" v="5040" actId="404"/>
          <ac:spMkLst>
            <pc:docMk/>
            <pc:sldMk cId="310962697" sldId="398"/>
            <ac:spMk id="7" creationId="{07CC66A6-8953-A7FC-F69B-9CE4E28DC4F3}"/>
          </ac:spMkLst>
        </pc:spChg>
        <pc:spChg chg="add del mod">
          <ac:chgData name="Fabian Hölzl" userId="e5358cff9435514a" providerId="LiveId" clId="{2F5A7DF3-96CC-4911-81AC-A52C871E4739}" dt="2025-07-01T16:20:13.624" v="1468" actId="1076"/>
          <ac:spMkLst>
            <pc:docMk/>
            <pc:sldMk cId="310962697" sldId="398"/>
            <ac:spMk id="8" creationId="{16026BCE-C487-05A2-3F0D-8A96D2FD245D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9" creationId="{816EC2E7-201B-DEF7-6BF3-89CD640FF9B5}"/>
          </ac:spMkLst>
        </pc:spChg>
        <pc:spChg chg="add mod">
          <ac:chgData name="Fabian Hölzl" userId="e5358cff9435514a" providerId="LiveId" clId="{2F5A7DF3-96CC-4911-81AC-A52C871E4739}" dt="2025-07-01T15:45:36.907" v="500" actId="408"/>
          <ac:spMkLst>
            <pc:docMk/>
            <pc:sldMk cId="310962697" sldId="398"/>
            <ac:spMk id="10" creationId="{B6533506-EC1E-8428-3CEF-BA91F5836BA4}"/>
          </ac:spMkLst>
        </pc:spChg>
        <pc:spChg chg="add mod topLvl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11" creationId="{093A7ED0-52AE-595F-8745-49C5B3B41020}"/>
          </ac:spMkLst>
        </pc:spChg>
        <pc:spChg chg="add mod topLvl">
          <ac:chgData name="Fabian Hölzl" userId="e5358cff9435514a" providerId="LiveId" clId="{2F5A7DF3-96CC-4911-81AC-A52C871E4739}" dt="2025-07-01T15:47:57.524" v="565" actId="408"/>
          <ac:spMkLst>
            <pc:docMk/>
            <pc:sldMk cId="310962697" sldId="398"/>
            <ac:spMk id="12" creationId="{689745E7-249D-A0B7-972C-7400D11CCCEC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13" creationId="{BBBCCF7A-5CDE-E48E-2AE6-A4E10AAF2732}"/>
          </ac:spMkLst>
        </pc:spChg>
        <pc:spChg chg="add mod">
          <ac:chgData name="Fabian Hölzl" userId="e5358cff9435514a" providerId="LiveId" clId="{2F5A7DF3-96CC-4911-81AC-A52C871E4739}" dt="2025-07-01T15:45:36.907" v="500" actId="408"/>
          <ac:spMkLst>
            <pc:docMk/>
            <pc:sldMk cId="310962697" sldId="398"/>
            <ac:spMk id="14" creationId="{6578B559-0685-3B80-583C-25D8AF73E005}"/>
          </ac:spMkLst>
        </pc:spChg>
        <pc:spChg chg="add mod">
          <ac:chgData name="Fabian Hölzl" userId="e5358cff9435514a" providerId="LiveId" clId="{2F5A7DF3-96CC-4911-81AC-A52C871E4739}" dt="2025-07-01T15:45:36.907" v="500" actId="408"/>
          <ac:spMkLst>
            <pc:docMk/>
            <pc:sldMk cId="310962697" sldId="398"/>
            <ac:spMk id="15" creationId="{CC229FFE-F092-C88F-8532-34880CCBEE82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16" creationId="{81A701A4-80E0-DB4E-9784-1FE2D5B703FB}"/>
          </ac:spMkLst>
        </pc:spChg>
        <pc:spChg chg="add mod topLvl">
          <ac:chgData name="Fabian Hölzl" userId="e5358cff9435514a" providerId="LiveId" clId="{2F5A7DF3-96CC-4911-81AC-A52C871E4739}" dt="2025-07-01T15:47:57.524" v="565" actId="408"/>
          <ac:spMkLst>
            <pc:docMk/>
            <pc:sldMk cId="310962697" sldId="398"/>
            <ac:spMk id="17" creationId="{C5BB11DC-831A-0A8D-D7F9-D7560E7E302F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18" creationId="{424CE3CB-49B4-EDDE-46BF-F3917D8B8758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19" creationId="{D44E1855-DB15-17DF-8F1E-E632E01BA8A2}"/>
          </ac:spMkLst>
        </pc:spChg>
        <pc:spChg chg="add mod topLvl">
          <ac:chgData name="Fabian Hölzl" userId="e5358cff9435514a" providerId="LiveId" clId="{2F5A7DF3-96CC-4911-81AC-A52C871E4739}" dt="2025-07-01T15:47:57.524" v="565" actId="408"/>
          <ac:spMkLst>
            <pc:docMk/>
            <pc:sldMk cId="310962697" sldId="398"/>
            <ac:spMk id="20" creationId="{0E424C4D-906E-0D5D-B4D8-B2107553C7A6}"/>
          </ac:spMkLst>
        </pc:spChg>
        <pc:spChg chg="add mod topLvl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21" creationId="{0A855A06-9C85-17F0-837D-C2939318634A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2" creationId="{C9FDDB57-769E-A93E-36F7-748106180BA8}"/>
          </ac:spMkLst>
        </pc:spChg>
        <pc:spChg chg="add mod">
          <ac:chgData name="Fabian Hölzl" userId="e5358cff9435514a" providerId="LiveId" clId="{2F5A7DF3-96CC-4911-81AC-A52C871E4739}" dt="2025-07-02T13:57:49.305" v="4869" actId="1076"/>
          <ac:spMkLst>
            <pc:docMk/>
            <pc:sldMk cId="310962697" sldId="398"/>
            <ac:spMk id="22" creationId="{E7A82B3F-58B1-5387-521E-9B6D5B4C50AC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3" creationId="{0A04B91F-5F6C-F16B-382A-F1DE908DD4AB}"/>
          </ac:spMkLst>
        </pc:spChg>
        <pc:spChg chg="add mod">
          <ac:chgData name="Fabian Hölzl" userId="e5358cff9435514a" providerId="LiveId" clId="{2F5A7DF3-96CC-4911-81AC-A52C871E4739}" dt="2025-07-02T13:57:52.975" v="4871" actId="1076"/>
          <ac:spMkLst>
            <pc:docMk/>
            <pc:sldMk cId="310962697" sldId="398"/>
            <ac:spMk id="23" creationId="{154ED248-690A-310D-BA4B-8FE879149F6E}"/>
          </ac:spMkLst>
        </pc:spChg>
        <pc:spChg chg="add mod">
          <ac:chgData name="Fabian Hölzl" userId="e5358cff9435514a" providerId="LiveId" clId="{2F5A7DF3-96CC-4911-81AC-A52C871E4739}" dt="2025-07-02T13:57:52.975" v="4871" actId="1076"/>
          <ac:spMkLst>
            <pc:docMk/>
            <pc:sldMk cId="310962697" sldId="398"/>
            <ac:spMk id="24" creationId="{09961210-CDC0-F35D-A268-18C119A9CCB3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4" creationId="{E9B26103-92FD-FE39-68E0-2F51F62F50C1}"/>
          </ac:spMkLst>
        </pc:spChg>
        <pc:spChg chg="add mod">
          <ac:chgData name="Fabian Hölzl" userId="e5358cff9435514a" providerId="LiveId" clId="{2F5A7DF3-96CC-4911-81AC-A52C871E4739}" dt="2025-07-02T13:57:52.975" v="4871" actId="1076"/>
          <ac:spMkLst>
            <pc:docMk/>
            <pc:sldMk cId="310962697" sldId="398"/>
            <ac:spMk id="25" creationId="{4170513B-289D-8E2C-7875-00576E4F5B26}"/>
          </ac:spMkLst>
        </pc:spChg>
        <pc:spChg chg="add mod">
          <ac:chgData name="Fabian Hölzl" userId="e5358cff9435514a" providerId="LiveId" clId="{2F5A7DF3-96CC-4911-81AC-A52C871E4739}" dt="2025-07-02T13:57:52.975" v="4871" actId="1076"/>
          <ac:spMkLst>
            <pc:docMk/>
            <pc:sldMk cId="310962697" sldId="398"/>
            <ac:spMk id="26" creationId="{57CD012D-F9E4-A512-0418-DFB46BC49769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6" creationId="{9C98FF93-5D88-6147-ED29-1649AB005640}"/>
          </ac:spMkLst>
        </pc:spChg>
        <pc:spChg chg="add mod">
          <ac:chgData name="Fabian Hölzl" userId="e5358cff9435514a" providerId="LiveId" clId="{2F5A7DF3-96CC-4911-81AC-A52C871E4739}" dt="2025-07-02T13:57:55.161" v="4873" actId="1076"/>
          <ac:spMkLst>
            <pc:docMk/>
            <pc:sldMk cId="310962697" sldId="398"/>
            <ac:spMk id="27" creationId="{8F310059-8106-3FB3-A7AD-A840AC7354FF}"/>
          </ac:spMkLst>
        </pc:spChg>
        <pc:spChg chg="add mod">
          <ac:chgData name="Fabian Hölzl" userId="e5358cff9435514a" providerId="LiveId" clId="{2F5A7DF3-96CC-4911-81AC-A52C871E4739}" dt="2025-07-02T13:57:55.161" v="4873" actId="1076"/>
          <ac:spMkLst>
            <pc:docMk/>
            <pc:sldMk cId="310962697" sldId="398"/>
            <ac:spMk id="28" creationId="{96B3CC3B-9755-1EFB-36ED-FC9A82E268CC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8" creationId="{B275922B-CE67-CE7B-9CD6-D99D92ED8F03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29" creationId="{3850BDAE-A61B-3C6C-DA2A-0F852EFF3FFB}"/>
          </ac:spMkLst>
        </pc:spChg>
        <pc:spChg chg="add mod">
          <ac:chgData name="Fabian Hölzl" userId="e5358cff9435514a" providerId="LiveId" clId="{2F5A7DF3-96CC-4911-81AC-A52C871E4739}" dt="2025-07-02T13:57:55.161" v="4873" actId="1076"/>
          <ac:spMkLst>
            <pc:docMk/>
            <pc:sldMk cId="310962697" sldId="398"/>
            <ac:spMk id="29" creationId="{779308CA-EE54-4722-BA28-F2A90F00760C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30" creationId="{379A9BA2-B1CE-D497-94F2-8ABD56593DED}"/>
          </ac:spMkLst>
        </pc:spChg>
        <pc:spChg chg="add mod">
          <ac:chgData name="Fabian Hölzl" userId="e5358cff9435514a" providerId="LiveId" clId="{2F5A7DF3-96CC-4911-81AC-A52C871E4739}" dt="2025-07-02T13:57:55.161" v="4873" actId="1076"/>
          <ac:spMkLst>
            <pc:docMk/>
            <pc:sldMk cId="310962697" sldId="398"/>
            <ac:spMk id="30" creationId="{54170BDD-A883-AC6A-DABA-00B99EE5CFFE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31" creationId="{27AF7410-3841-DA03-5D59-887A2FA32FDF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33" creationId="{90690F6D-C6A0-8FC0-8D95-7E6E8C77633D}"/>
          </ac:spMkLst>
        </pc:spChg>
        <pc:spChg chg="add mod">
          <ac:chgData name="Fabian Hölzl" userId="e5358cff9435514a" providerId="LiveId" clId="{2F5A7DF3-96CC-4911-81AC-A52C871E4739}" dt="2025-07-01T15:45:52.184" v="510"/>
          <ac:spMkLst>
            <pc:docMk/>
            <pc:sldMk cId="310962697" sldId="398"/>
            <ac:spMk id="34" creationId="{5638E8CE-E175-CC46-4458-AE58C9DB64E8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35" creationId="{CBB3A94A-1BA6-9F53-5E41-273BFEB24AB7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36" creationId="{DCBA91C3-A723-5B3B-4ED3-58E3F34161CC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39" creationId="{62AA6485-242E-CAC6-60CF-29A3712A6A4B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0" creationId="{0132D848-39ED-AA17-C24F-8677780D7B27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1" creationId="{204FE01D-EA3E-E5B0-403B-3BF4639A115C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2" creationId="{A3EB4E13-C5A0-1ABC-69EB-438AABF9B1A6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4" creationId="{86BF38C2-3B2F-C0D7-32E4-E97B3A317992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5" creationId="{464D7D6A-4FFE-8E71-2FD6-347200A435E5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6" creationId="{7C7FFFAF-F78D-C299-8042-8C10E7AA6BB6}"/>
          </ac:spMkLst>
        </pc:spChg>
        <pc:spChg chg="add mod">
          <ac:chgData name="Fabian Hölzl" userId="e5358cff9435514a" providerId="LiveId" clId="{2F5A7DF3-96CC-4911-81AC-A52C871E4739}" dt="2025-07-01T15:45:53.554" v="511"/>
          <ac:spMkLst>
            <pc:docMk/>
            <pc:sldMk cId="310962697" sldId="398"/>
            <ac:spMk id="47" creationId="{35D6D113-C82C-F13E-E56A-BBB8C8A1FF7A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48" creationId="{36F7E13A-C71D-86C7-C86F-DB7933A561EF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49" creationId="{0C740FA4-8C9F-ADE0-B676-F3463BCE46C9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1" creationId="{99CD6C60-514E-2078-9713-30C3557E970B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2" creationId="{B2412D26-7D52-CE26-6A9F-BE77B0FCDF3F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3" creationId="{B54148C7-2970-183B-6880-5066E896C09B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4" creationId="{22FC67F0-543F-38BA-CCDC-2C394CE0A64D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5" creationId="{14D96A34-7B34-6323-66C3-5D5FBFFDEF64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6" creationId="{61D1ACC3-C0E7-E491-1183-D64F0C1FFDB9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58" creationId="{75373FD0-D1B4-52AB-5096-FE65843AA713}"/>
          </ac:spMkLst>
        </pc:spChg>
        <pc:spChg chg="add mod">
          <ac:chgData name="Fabian Hölzl" userId="e5358cff9435514a" providerId="LiveId" clId="{2F5A7DF3-96CC-4911-81AC-A52C871E4739}" dt="2025-07-01T15:45:53.856" v="512"/>
          <ac:spMkLst>
            <pc:docMk/>
            <pc:sldMk cId="310962697" sldId="398"/>
            <ac:spMk id="60" creationId="{2B85A6FD-1303-E6C2-3DB6-88D11597614F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1" creationId="{B06B793F-C87C-0678-E31E-04298CD69F31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2" creationId="{008EF05E-2B67-3550-1BF7-C5C5483001EB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3" creationId="{9F24367C-78FD-9F5D-0BA5-51BC527CF558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5" creationId="{675EF7EC-0205-80FE-A448-EF5AC34E18C4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7" creationId="{6F46AEE1-E557-CC97-D560-26D9102339B8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8" creationId="{A1C744C1-A850-986B-F2AB-87A4506DDA83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69" creationId="{819C8F91-B93C-6761-B9FB-AEBB97BA722F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71" creationId="{559C0E92-7799-A780-4971-D00E16C285BE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72" creationId="{F04DB765-C7B9-3F39-E391-3B792FA66CDA}"/>
          </ac:spMkLst>
        </pc:spChg>
        <pc:spChg chg="add mod">
          <ac:chgData name="Fabian Hölzl" userId="e5358cff9435514a" providerId="LiveId" clId="{2F5A7DF3-96CC-4911-81AC-A52C871E4739}" dt="2025-07-01T15:45:54.249" v="513"/>
          <ac:spMkLst>
            <pc:docMk/>
            <pc:sldMk cId="310962697" sldId="398"/>
            <ac:spMk id="73" creationId="{E41F1226-5A22-E8FF-3C38-C55E3F8A823C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74" creationId="{F5ADB624-B89C-8859-6E02-5DEC8BC48D30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75" creationId="{F933804F-4D67-A1AF-980C-860C7E408C45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76" creationId="{B0A2494C-1570-99CE-DDB7-B8A99C6A3063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77" creationId="{E631FC75-4F05-A93B-71D0-9FF2B2B82F25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78" creationId="{6AA212BC-4F5F-875A-2518-84A7B29AA526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80" creationId="{98F11A28-AF56-B88E-C4D5-E2EC2C296FFF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82" creationId="{809A841C-742B-5EF9-4A0A-02807311F12E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83" creationId="{35A648E8-AAD4-11A8-1046-1B45F2DCC198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84" creationId="{B9112A82-53B5-5940-2490-F0A728D4DCFF}"/>
          </ac:spMkLst>
        </pc:spChg>
        <pc:spChg chg="add mod">
          <ac:chgData name="Fabian Hölzl" userId="e5358cff9435514a" providerId="LiveId" clId="{2F5A7DF3-96CC-4911-81AC-A52C871E4739}" dt="2025-07-01T15:45:55.458" v="514"/>
          <ac:spMkLst>
            <pc:docMk/>
            <pc:sldMk cId="310962697" sldId="398"/>
            <ac:spMk id="86" creationId="{62B79F6D-4D16-3B05-59E7-7A217B93CEFE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87" creationId="{1640AE65-9E1F-FC0C-01EC-119421953019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88" creationId="{CA87A3E1-35A6-0875-6E2D-61357CA4FD6A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0" creationId="{0543FF76-3CD2-1614-FF76-7893CD21D6C3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1" creationId="{78136B70-48F2-8F4C-9BEF-DE82A019F5E9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2" creationId="{B9298CD8-1EAE-3566-83B7-A3478BCB0365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3" creationId="{DF2BDF66-2180-A482-0971-32FA8160F3E9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5" creationId="{2E4054DE-2880-9E41-7ECA-494FF0AA8D22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6" creationId="{DE133AB3-F477-46F9-6B51-1D8EB3029A14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7" creationId="{BD6D2B3F-64A8-C00B-0ADC-259E92523CA4}"/>
          </ac:spMkLst>
        </pc:spChg>
        <pc:spChg chg="add mod">
          <ac:chgData name="Fabian Hölzl" userId="e5358cff9435514a" providerId="LiveId" clId="{2F5A7DF3-96CC-4911-81AC-A52C871E4739}" dt="2025-07-01T15:45:55.632" v="515"/>
          <ac:spMkLst>
            <pc:docMk/>
            <pc:sldMk cId="310962697" sldId="398"/>
            <ac:spMk id="99" creationId="{9E62DC4C-ADF3-1D72-C3D9-5E1854848855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0" creationId="{48516A22-7534-B4E9-9EE4-238716404FFE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1" creationId="{A114FF05-1A35-0C4F-F039-5181381B343B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2" creationId="{99CD67E2-3457-4325-C676-C9DB437B214A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4" creationId="{BF758EAB-A8AD-BB65-BEBE-347F569513D0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6" creationId="{BF09BC62-6542-73BA-7D23-39907974F25F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7" creationId="{E040F00B-3D5C-1C07-1199-93F2E881D339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09" creationId="{73C5189E-6DD2-1240-9987-D040CF016825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10" creationId="{774F5FE0-185A-B263-8FC6-C3D54A9B6F7A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11" creationId="{90CEF10E-11FE-B27F-4F67-4AA6D8F74CFF}"/>
          </ac:spMkLst>
        </pc:spChg>
        <pc:spChg chg="add mod">
          <ac:chgData name="Fabian Hölzl" userId="e5358cff9435514a" providerId="LiveId" clId="{2F5A7DF3-96CC-4911-81AC-A52C871E4739}" dt="2025-07-01T15:45:55.784" v="516"/>
          <ac:spMkLst>
            <pc:docMk/>
            <pc:sldMk cId="310962697" sldId="398"/>
            <ac:spMk id="112" creationId="{9F2C8BC5-FF2A-53FD-2150-1D195C50AD3F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14" creationId="{D96567C0-E437-B0E1-E591-FDF39B88F199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15" creationId="{28937097-BA96-9D8B-AD85-7984728FA0F5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16" creationId="{E90D67F0-959A-E997-BD22-B3101F8C5B37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17" creationId="{6B6A6B77-71E8-A47C-7FA5-72D4956D23B3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18" creationId="{BD447A95-E0DD-1D02-3AC1-D714CB2AD8B1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20" creationId="{EEF45FE2-164E-D7DF-7E40-11760AF63D03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21" creationId="{82FDAA95-2584-E11C-0AA6-BE9EC2C0BB0A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22" creationId="{A6352518-5459-234C-226C-FEBAC1128F9C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23" creationId="{A3B4F2F4-DBF5-FDB0-6C9F-96250D9A3960}"/>
          </ac:spMkLst>
        </pc:spChg>
        <pc:spChg chg="add mod">
          <ac:chgData name="Fabian Hölzl" userId="e5358cff9435514a" providerId="LiveId" clId="{2F5A7DF3-96CC-4911-81AC-A52C871E4739}" dt="2025-07-01T15:45:55.942" v="517"/>
          <ac:spMkLst>
            <pc:docMk/>
            <pc:sldMk cId="310962697" sldId="398"/>
            <ac:spMk id="124" creationId="{80812061-2B58-E2E6-A13C-5D71A4C6F1B0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26" creationId="{ED2AAEA6-1FA5-6CDE-041D-110F66CBD978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27" creationId="{A4F01D3D-1524-3A15-AFFF-A2298288E604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28" creationId="{E46AA7F8-680A-AD71-DF27-35FA51B43D53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29" creationId="{1295462C-AAAF-CDDC-B4F5-80CE0D644C7B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0" creationId="{F51E7195-A450-2199-14BE-E27501D8CB57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2" creationId="{787452F4-AFA1-72D4-4C86-30D08E102E3E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4" creationId="{48728529-2CC5-D07F-64F7-EE62BDA3B915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5" creationId="{7239D237-3689-2B35-F2B0-B6F8D58697E8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6" creationId="{9623E1F3-8762-516D-1AB9-3B64AC3726A4}"/>
          </ac:spMkLst>
        </pc:spChg>
        <pc:spChg chg="add mod">
          <ac:chgData name="Fabian Hölzl" userId="e5358cff9435514a" providerId="LiveId" clId="{2F5A7DF3-96CC-4911-81AC-A52C871E4739}" dt="2025-07-01T15:45:56.101" v="518"/>
          <ac:spMkLst>
            <pc:docMk/>
            <pc:sldMk cId="310962697" sldId="398"/>
            <ac:spMk id="137" creationId="{8E4ED62D-7858-7359-9681-2B39F0D49111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39" creationId="{62A1605B-3945-F363-4A04-A5C2BFFE83C3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0" creationId="{8B8D86A9-7A2A-9EB5-61E1-D1D4DFB6BF3E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1" creationId="{81C4033A-0097-235F-1E82-4DE78DFBC7AD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2" creationId="{20DA2D9C-D245-7C79-B3C1-4EC2F3612C29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3" creationId="{F90B9264-FA6F-D11B-D366-DB7F7E204FFA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4" creationId="{0FB2AD1B-1353-6FAD-4596-D719D2453B0F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5" creationId="{549C3FF7-BF30-F9E3-2C57-A00E58872D0C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47" creationId="{7904937D-2ACE-8C40-D870-7ACD501E5050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50" creationId="{B5B55491-5925-FA14-EC07-6E5A28ABDB93}"/>
          </ac:spMkLst>
        </pc:spChg>
        <pc:spChg chg="add mod">
          <ac:chgData name="Fabian Hölzl" userId="e5358cff9435514a" providerId="LiveId" clId="{2F5A7DF3-96CC-4911-81AC-A52C871E4739}" dt="2025-07-01T15:45:56.277" v="519"/>
          <ac:spMkLst>
            <pc:docMk/>
            <pc:sldMk cId="310962697" sldId="398"/>
            <ac:spMk id="151" creationId="{D141F655-A3A6-8ADB-9F5C-63440935C906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52" creationId="{C9BB7938-6624-04EE-7107-E362FAC493BB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54" creationId="{0E969F61-0FC5-681B-0C2C-BD29AB1FF419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55" creationId="{C2BDA637-10F1-FA24-5715-E15BC4739C7B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58" creationId="{434A97BD-D084-3249-1CD1-5F3A43B25BA7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59" creationId="{11A8744F-9D55-E1F6-E813-7244A9A4363B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60" creationId="{0737FED5-F0E3-06CC-3B93-34BED866861B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61" creationId="{7646EE1A-5C97-78BC-4C91-625FDA8A04AA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62" creationId="{430BBEEC-A5DE-13CD-0E79-EF990678FDB2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63" creationId="{3DA70776-E81C-74A0-AD56-2CC0F4F2CF25}"/>
          </ac:spMkLst>
        </pc:spChg>
        <pc:spChg chg="add mod">
          <ac:chgData name="Fabian Hölzl" userId="e5358cff9435514a" providerId="LiveId" clId="{2F5A7DF3-96CC-4911-81AC-A52C871E4739}" dt="2025-07-01T15:45:56.451" v="520"/>
          <ac:spMkLst>
            <pc:docMk/>
            <pc:sldMk cId="310962697" sldId="398"/>
            <ac:spMk id="164" creationId="{24418D89-E1E1-F50E-B065-5C0CE81E5CE0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65" creationId="{44C9FC7D-1250-5980-3DF7-73DD0246095C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66" creationId="{2EF03CDE-BD6E-FBA4-237A-2D1BA1C52F90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67" creationId="{A0D540E7-5D5C-3B2A-91D4-66636DA683B6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68" creationId="{03698347-2BA2-5A5F-E8D1-D78912B9C4D0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69" creationId="{454A7DA3-7267-7FD4-E870-BF44110DD3F6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70" creationId="{271DB495-A2A2-B7DA-E79A-14FFC0D4C313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72" creationId="{F96A1E71-9A78-57C0-3BE8-460BEF715B45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73" creationId="{69F2BB37-859B-BD15-1FEA-115C46630BC9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76" creationId="{09B8FBB4-CE14-E2EA-1A7F-F90F33DCF4FD}"/>
          </ac:spMkLst>
        </pc:spChg>
        <pc:spChg chg="add mod">
          <ac:chgData name="Fabian Hölzl" userId="e5358cff9435514a" providerId="LiveId" clId="{2F5A7DF3-96CC-4911-81AC-A52C871E4739}" dt="2025-07-01T15:45:56.637" v="521"/>
          <ac:spMkLst>
            <pc:docMk/>
            <pc:sldMk cId="310962697" sldId="398"/>
            <ac:spMk id="177" creationId="{A2D5143F-FA0B-1A1F-93CA-226EEF6DEC60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78" creationId="{B0688010-D506-3155-FCC7-D18F1BF0FE59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79" creationId="{00205866-8FFC-053C-FC06-956041AA2E5F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0" creationId="{97361B2F-80E1-D9DC-79DA-1EA5FD6F958B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1" creationId="{B0E3AF21-10EE-3E95-BFFA-01833F280F7E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3" creationId="{C8EF2DAF-8B34-1D42-3D46-52F86DE088EC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5" creationId="{5CC2FEEE-C9F2-CD85-6EA1-111578D543FB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6" creationId="{4D30F183-4CF2-0E8B-7833-E99BD9961E5A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8" creationId="{5A17876A-9E70-2D9A-BC55-E75B4A4D9FB2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89" creationId="{45A68B1D-8EEA-0C09-C3DC-B52BD4396E79}"/>
          </ac:spMkLst>
        </pc:spChg>
        <pc:spChg chg="add mod">
          <ac:chgData name="Fabian Hölzl" userId="e5358cff9435514a" providerId="LiveId" clId="{2F5A7DF3-96CC-4911-81AC-A52C871E4739}" dt="2025-07-01T15:45:56.806" v="522"/>
          <ac:spMkLst>
            <pc:docMk/>
            <pc:sldMk cId="310962697" sldId="398"/>
            <ac:spMk id="190" creationId="{43811496-7CE2-19FB-F62A-54660AB01500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1" creationId="{07470E16-D652-9A22-F964-EA514D6719E9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2" creationId="{95AA4513-3D7B-BAC6-1D9B-77ED3EADC2F7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3" creationId="{C214492C-A6CC-5902-95BC-53976C9471E2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4" creationId="{70C60D32-838D-314B-FC0C-9CA6B3307E1C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5" creationId="{E210B7D6-7013-9C15-0EFA-825A204293D7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6" creationId="{56011C6B-4732-F7D5-B731-F81128016F36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199" creationId="{441E7124-C9F6-8FE6-16B1-25D3792F7C5E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200" creationId="{74CA7D30-175C-52DF-7B64-132D11B89886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201" creationId="{E9393068-7D58-D341-E9E9-9E594A762304}"/>
          </ac:spMkLst>
        </pc:spChg>
        <pc:spChg chg="add mod">
          <ac:chgData name="Fabian Hölzl" userId="e5358cff9435514a" providerId="LiveId" clId="{2F5A7DF3-96CC-4911-81AC-A52C871E4739}" dt="2025-07-01T15:45:56.984" v="523"/>
          <ac:spMkLst>
            <pc:docMk/>
            <pc:sldMk cId="310962697" sldId="398"/>
            <ac:spMk id="203" creationId="{C1D2C661-A1E7-EC47-1B60-15C4DF5E7CF5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04" creationId="{83F32754-C6D7-BA90-1CB9-27B41D6BE38C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05" creationId="{189BE44D-C817-8DB7-2B7A-54286B76530E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07" creationId="{339B0A04-35B5-7CEF-BC59-1EC3E51FCCBF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08" creationId="{C84CDDA9-C10A-7496-F2E7-87DF7296CB51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09" creationId="{B22F8835-593D-4A57-ED57-24BE536CB4A3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11" creationId="{10B3D970-2DAF-4BCC-4F22-815F80D9B906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12" creationId="{DA4DA8D3-5673-ABE3-F706-32BDB3B951CE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13" creationId="{898218B1-2457-E8E9-1787-998CA4C25EC3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14" creationId="{24E47B5E-013A-A262-6530-70B0B8F73783}"/>
          </ac:spMkLst>
        </pc:spChg>
        <pc:spChg chg="add mod">
          <ac:chgData name="Fabian Hölzl" userId="e5358cff9435514a" providerId="LiveId" clId="{2F5A7DF3-96CC-4911-81AC-A52C871E4739}" dt="2025-07-01T15:45:57.149" v="524"/>
          <ac:spMkLst>
            <pc:docMk/>
            <pc:sldMk cId="310962697" sldId="398"/>
            <ac:spMk id="215" creationId="{D697C854-F830-3E63-CCF2-1C27851D392E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19" creationId="{E8F739E0-592D-6E80-702B-B789E985F6FB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0" creationId="{D300C34B-7292-E07B-B0E1-A98FB0AB4F51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1" creationId="{E1BE98B9-0CC7-C3F7-CE3E-C2BCAA965EC3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2" creationId="{7974C45E-8C05-6D74-EE92-C917E24DEBC4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3" creationId="{8AF71B02-3433-CE83-306E-E81BE526A819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7" creationId="{7EBB19C3-FD98-05B3-FAA2-2D2396F6A73E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8" creationId="{F5C1FDB1-5FFE-5734-EB29-E319B2ACD434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29" creationId="{58FCBDE2-E5D6-F81C-BC12-5CA5A6CCB2E3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30" creationId="{3527E14B-B130-C526-8AAE-8A094541C051}"/>
          </ac:spMkLst>
        </pc:spChg>
        <pc:spChg chg="mod">
          <ac:chgData name="Fabian Hölzl" userId="e5358cff9435514a" providerId="LiveId" clId="{2F5A7DF3-96CC-4911-81AC-A52C871E4739}" dt="2025-07-01T15:46:15.029" v="526"/>
          <ac:spMkLst>
            <pc:docMk/>
            <pc:sldMk cId="310962697" sldId="398"/>
            <ac:spMk id="231" creationId="{92D846CA-8F23-305B-AC34-8D5F4F168201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3" creationId="{6A7A296E-339D-D143-8394-E7F46002E131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4" creationId="{ECF377E3-6A97-225C-BCF2-24981F6BD179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5" creationId="{D10347EB-218E-7235-CF1F-3006B290365E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6" creationId="{615084AE-9409-4584-078E-EECC569AB95C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7" creationId="{F08B9EFC-2C20-DE33-BC7D-8033ECE3277B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8" creationId="{73240460-0883-5329-B706-D633935DD935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39" creationId="{F3C91969-225D-93CC-F8E1-3F2A6D267622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40" creationId="{A03EB70C-AAD8-91E7-EB49-26D704DF06C9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42" creationId="{D0E3CF84-575A-A89B-F979-9BA76C9008FB}"/>
          </ac:spMkLst>
        </pc:spChg>
        <pc:spChg chg="mod">
          <ac:chgData name="Fabian Hölzl" userId="e5358cff9435514a" providerId="LiveId" clId="{2F5A7DF3-96CC-4911-81AC-A52C871E4739}" dt="2025-07-01T15:46:15.196" v="527"/>
          <ac:spMkLst>
            <pc:docMk/>
            <pc:sldMk cId="310962697" sldId="398"/>
            <ac:spMk id="244" creationId="{7395F573-2E03-CF43-FB9E-DF7613968510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47" creationId="{F95E2597-356B-86B1-36D8-C2A6B6BD80DC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48" creationId="{2374AC4D-51FA-2CD5-B027-BBCB54B83F05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49" creationId="{684F802B-ECCB-8E1B-4C1D-8DC4F81C2838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0" creationId="{E4D453C5-0319-AC7F-C528-8D8C0A554F13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1" creationId="{92764909-FB76-005A-6B05-59182A0850E9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5" creationId="{DB048088-1C54-BCE2-8823-5917F2079E71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6" creationId="{EBEAA7DD-767A-ECF2-9C4A-555F4C4C38D5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7" creationId="{5B943497-46F9-1EB6-12A2-677AFE2565E7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8" creationId="{84E0BA89-4901-20AB-8ABE-B3F70D4874E2}"/>
          </ac:spMkLst>
        </pc:spChg>
        <pc:spChg chg="mod">
          <ac:chgData name="Fabian Hölzl" userId="e5358cff9435514a" providerId="LiveId" clId="{2F5A7DF3-96CC-4911-81AC-A52C871E4739}" dt="2025-07-01T15:46:15.340" v="528"/>
          <ac:spMkLst>
            <pc:docMk/>
            <pc:sldMk cId="310962697" sldId="398"/>
            <ac:spMk id="259" creationId="{1929E91C-A5FC-203A-DD8B-AFDBFAAD3C1A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2" creationId="{8F8BB92B-0767-9A27-94B2-C50EE822A1A4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3" creationId="{3327568E-037D-7BC9-B853-8F852141587C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4" creationId="{B87B0DDB-F408-1124-CA12-86071C1C79CB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5" creationId="{64F29AB1-D8F6-E790-1962-054AAF6EBEF6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6" creationId="{69AA76E1-243E-2D82-689C-DFCB6758DA23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7" creationId="{EDF878C5-8A3F-19AD-2653-12F4AE1DB02A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8" creationId="{7896D3B7-6AC9-6229-5D59-04220095BC3F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69" creationId="{BC5FB67A-BBB3-DABB-6877-D5EE51A8F5B1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72" creationId="{0A6ADF1D-DBAF-81BD-DA35-FCC585F9B413}"/>
          </ac:spMkLst>
        </pc:spChg>
        <pc:spChg chg="mod">
          <ac:chgData name="Fabian Hölzl" userId="e5358cff9435514a" providerId="LiveId" clId="{2F5A7DF3-96CC-4911-81AC-A52C871E4739}" dt="2025-07-01T15:46:15.478" v="529"/>
          <ac:spMkLst>
            <pc:docMk/>
            <pc:sldMk cId="310962697" sldId="398"/>
            <ac:spMk id="273" creationId="{754C0F13-6368-1454-68B1-DAE7C9D9266C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75" creationId="{ACD86F88-F179-2D1D-BF1C-ED2A63DA06A4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76" creationId="{EED436F9-4F3D-73C2-9E47-12DF25D3AAB7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77" creationId="{62F1A580-6D6D-C5EF-E040-EBBB604E51F9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79" creationId="{0F0142F8-21C8-6F9C-E9F8-26F7540681E8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1" creationId="{5F03FB64-9B10-AD52-58A6-B25291872A87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2" creationId="{C69D37CC-53A3-B758-A3DB-FC99226CD859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3" creationId="{7CFB7BA7-089E-1AB9-3B85-FE6FB705C987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5" creationId="{6E9E874F-40D2-E672-C60C-9711C7621485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6" creationId="{2134B88E-65CA-A429-691B-E4A2ADE8516B}"/>
          </ac:spMkLst>
        </pc:spChg>
        <pc:spChg chg="mod">
          <ac:chgData name="Fabian Hölzl" userId="e5358cff9435514a" providerId="LiveId" clId="{2F5A7DF3-96CC-4911-81AC-A52C871E4739}" dt="2025-07-01T15:46:15.618" v="530"/>
          <ac:spMkLst>
            <pc:docMk/>
            <pc:sldMk cId="310962697" sldId="398"/>
            <ac:spMk id="287" creationId="{6C2CB8AC-CD0A-E70C-2363-8136D499F040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89" creationId="{689B189D-A4FA-76F5-484C-A9563BB83F6E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2" creationId="{07CE93BF-F3FC-DDE7-0078-9A054B78E78B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3" creationId="{3CCE8E3F-4C93-82BE-9BC0-2FBE0D9FB812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4" creationId="{140A6049-3A11-DE28-837A-FB9DB2242450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6" creationId="{9A1B35F4-1B36-867E-5574-1CEE16C5EBDC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7" creationId="{743834D7-0D53-4067-69ED-8057DBDA6861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8" creationId="{5A18BD3E-51D9-B3CA-6914-4D0FD9B8F11A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299" creationId="{55B11754-8206-8BE6-D837-9A59277279B4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300" creationId="{7D989153-01A6-DFCF-211C-4EA4A1FFADB6}"/>
          </ac:spMkLst>
        </pc:spChg>
        <pc:spChg chg="mod">
          <ac:chgData name="Fabian Hölzl" userId="e5358cff9435514a" providerId="LiveId" clId="{2F5A7DF3-96CC-4911-81AC-A52C871E4739}" dt="2025-07-01T15:46:15.768" v="531"/>
          <ac:spMkLst>
            <pc:docMk/>
            <pc:sldMk cId="310962697" sldId="398"/>
            <ac:spMk id="301" creationId="{0B167EC7-708A-1BDA-94D4-4FB16A15829C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04" creationId="{7A66E2F1-A604-A30A-461C-32D1963ABF1A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06" creationId="{B5CD0DCE-95ED-9237-134E-11877CC234E9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07" creationId="{9EEC259B-922E-8ED7-9851-F9A5A4E8856D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09" creationId="{F6D9E1A8-1CA0-0B7F-71B0-F60C0BA23A4F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0" creationId="{99657466-5482-EFB2-357E-03B2C436D4D8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1" creationId="{AB9B12EB-E7E3-63DF-6F4B-32447CAE7DA5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2" creationId="{647C6EFF-9020-8D7B-DAD4-0C862500289B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3" creationId="{F4197676-84A8-8D2A-7C90-36FD5222E0A2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4" creationId="{AC51A16A-C8BF-FB41-2DDD-778B8ECB9D6B}"/>
          </ac:spMkLst>
        </pc:spChg>
        <pc:spChg chg="mod">
          <ac:chgData name="Fabian Hölzl" userId="e5358cff9435514a" providerId="LiveId" clId="{2F5A7DF3-96CC-4911-81AC-A52C871E4739}" dt="2025-07-01T15:46:15.925" v="532"/>
          <ac:spMkLst>
            <pc:docMk/>
            <pc:sldMk cId="310962697" sldId="398"/>
            <ac:spMk id="315" creationId="{3F6C04DE-3289-AB9F-E1BD-B9B4084E1C95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17" creationId="{1DB019D1-8C08-6C6B-30A6-F0064D3E392B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18" creationId="{8284C7A3-1051-0977-495E-2AAB1F2D432F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19" creationId="{CBAA7DF4-548E-EE2C-DFEE-BDBEC5863559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0" creationId="{E37F22C5-D099-FF1F-8F4D-AFCFBCDA2EFA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1" creationId="{B60699E6-20DD-5779-9750-7116F39D3D60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2" creationId="{4F6E4EB0-5761-A992-88FC-2343E88E8D45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5" creationId="{A538D17D-E95D-295A-797B-D11EE946132D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6" creationId="{6C555461-0DEC-D175-9CCD-E93E432D7AE2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8" creationId="{1E514A46-2B46-643D-AC77-0DBED76F177D}"/>
          </ac:spMkLst>
        </pc:spChg>
        <pc:spChg chg="mod">
          <ac:chgData name="Fabian Hölzl" userId="e5358cff9435514a" providerId="LiveId" clId="{2F5A7DF3-96CC-4911-81AC-A52C871E4739}" dt="2025-07-01T15:46:16.075" v="533"/>
          <ac:spMkLst>
            <pc:docMk/>
            <pc:sldMk cId="310962697" sldId="398"/>
            <ac:spMk id="329" creationId="{A24DDB78-B436-AD88-2B35-67577CBC9549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1" creationId="{3FAC4394-DC7C-53A0-989F-AE4F5CF90E52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2" creationId="{3AAD5736-05A3-EC52-D51E-E243CDE162CD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3" creationId="{F4AA32DC-DCDB-C85A-4F12-05ED83346998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4" creationId="{32E37B4A-0C6A-5722-F733-00C1D2A8D5F5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5" creationId="{9C239F05-084E-2B6A-BF4E-5B781798E5C9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7" creationId="{7AD03913-EAB9-9F19-9AEC-7EAEA141191C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8" creationId="{C2882F1D-E7F3-D5DA-0644-8E1790095355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39" creationId="{793BFAB6-696A-E82C-9E98-1C53FA9B8FF5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40" creationId="{919AD91C-36EE-2CD8-70A7-1139B428D1C9}"/>
          </ac:spMkLst>
        </pc:spChg>
        <pc:spChg chg="mod">
          <ac:chgData name="Fabian Hölzl" userId="e5358cff9435514a" providerId="LiveId" clId="{2F5A7DF3-96CC-4911-81AC-A52C871E4739}" dt="2025-07-01T15:46:16.225" v="534"/>
          <ac:spMkLst>
            <pc:docMk/>
            <pc:sldMk cId="310962697" sldId="398"/>
            <ac:spMk id="342" creationId="{B0B2DFFE-EC61-83EF-B5A0-967F933AA9D8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45" creationId="{7DED3CB1-D26D-3F80-F044-478030EC3322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46" creationId="{DFE06837-523C-B464-1989-327FE0C2694A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47" creationId="{70BD3217-E74F-7FCD-CF0C-D570B4BCAF8C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49" creationId="{5C9B2B6E-831F-8935-B05F-932FA960987A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0" creationId="{8B93BC7B-D940-598E-0A82-391412850445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1" creationId="{749E6723-C582-1826-ED91-D19DC9C2F53F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2" creationId="{0168652A-C333-2BA4-D6CB-12194968BF9A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4" creationId="{2E844D24-314A-9FB1-5C99-1BF1223B7AC2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5" creationId="{2C2E40AF-93CC-3E35-55E3-47185160026E}"/>
          </ac:spMkLst>
        </pc:spChg>
        <pc:spChg chg="mod">
          <ac:chgData name="Fabian Hölzl" userId="e5358cff9435514a" providerId="LiveId" clId="{2F5A7DF3-96CC-4911-81AC-A52C871E4739}" dt="2025-07-01T15:46:16.376" v="535"/>
          <ac:spMkLst>
            <pc:docMk/>
            <pc:sldMk cId="310962697" sldId="398"/>
            <ac:spMk id="356" creationId="{5A6A3812-936A-9234-0C94-E29BD55278FE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0" creationId="{5A3E4EE6-8F22-E111-5A6B-A767F99177A8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1" creationId="{33EECEB6-6C44-4471-9BF2-303490BBF4C7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2" creationId="{3442A28E-8CE5-FB80-EEBC-5ED26B7AA0FF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4" creationId="{F56A5B7A-E81E-7C49-EF05-CEFF326C904B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5" creationId="{48230067-70C7-D1B9-802B-1544B7EBAC23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7" creationId="{C35A739F-E637-9CF2-6820-BAE120DFA1FE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8" creationId="{1396DADC-660D-C8E2-E5E5-187198C4697A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69" creationId="{7C4F5ED9-5126-CD21-C3B4-5F60D5A1086A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70" creationId="{7D36CC58-2A74-174E-6D06-A8D8686EB052}"/>
          </ac:spMkLst>
        </pc:spChg>
        <pc:spChg chg="mod">
          <ac:chgData name="Fabian Hölzl" userId="e5358cff9435514a" providerId="LiveId" clId="{2F5A7DF3-96CC-4911-81AC-A52C871E4739}" dt="2025-07-01T15:46:16.533" v="536"/>
          <ac:spMkLst>
            <pc:docMk/>
            <pc:sldMk cId="310962697" sldId="398"/>
            <ac:spMk id="371" creationId="{0423B443-9F83-96CE-3CAE-3CADB3A197B3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3" creationId="{FD949581-E4C9-31DB-BED2-F250AC9A94EC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5" creationId="{E727F055-C241-3FA4-1666-EB7FA3908138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6" creationId="{D5B15C3A-B936-EC7C-E0A9-BD601A0E1538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7" creationId="{38A9B251-45D8-B23C-F80F-31FA46B75C67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8" creationId="{088F9523-C62D-7C42-B876-85EF6FA30F35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79" creationId="{0E729270-25CD-7752-2FB7-8DBE170F0F55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80" creationId="{4B3DBBB6-7479-2295-D8B6-5004F926AAB5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81" creationId="{F31727F2-447F-D06F-3D08-4477B620504F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84" creationId="{3EE42BB8-DD70-13E2-FC96-541EEDBFCBFD}"/>
          </ac:spMkLst>
        </pc:spChg>
        <pc:spChg chg="mod">
          <ac:chgData name="Fabian Hölzl" userId="e5358cff9435514a" providerId="LiveId" clId="{2F5A7DF3-96CC-4911-81AC-A52C871E4739}" dt="2025-07-01T15:46:16.691" v="537"/>
          <ac:spMkLst>
            <pc:docMk/>
            <pc:sldMk cId="310962697" sldId="398"/>
            <ac:spMk id="385" creationId="{D0676795-0B8D-19AF-7395-FC8FA73042BD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87" creationId="{72808E52-CCC6-8738-D260-CDB5A1F010A4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88" creationId="{BB24EC52-83E7-84CF-4D40-740DF68E0226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89" creationId="{2F7AA4FB-E572-7FED-7CBF-94A848906940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0" creationId="{FE7FD4F4-212A-CD9A-FFC9-520122548A2D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1" creationId="{591C45AD-9FBD-7DA8-97ED-F26F26047159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4" creationId="{9BF988DA-A566-B955-006F-CD1290A9243A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5" creationId="{D1C30CB4-DE53-A4CF-04A0-1AD69FB1AC15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6" creationId="{08D6F232-1015-E8A9-827B-A73B9AB7C388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7" creationId="{3D615959-92BA-45A1-BBE1-4A53AFE573A9}"/>
          </ac:spMkLst>
        </pc:spChg>
        <pc:spChg chg="mod">
          <ac:chgData name="Fabian Hölzl" userId="e5358cff9435514a" providerId="LiveId" clId="{2F5A7DF3-96CC-4911-81AC-A52C871E4739}" dt="2025-07-01T15:46:16.842" v="538"/>
          <ac:spMkLst>
            <pc:docMk/>
            <pc:sldMk cId="310962697" sldId="398"/>
            <ac:spMk id="398" creationId="{B7ADAFDE-8412-3569-B2BC-ECED71C11DCF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1" creationId="{E6F4D921-A90F-5138-E1EE-DD67D528405D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2" creationId="{DD73F90B-3FD9-833F-D884-0FCD3413EDF1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3" creationId="{68F39050-0125-29CA-5A31-E7CD537F14A8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4" creationId="{620336ED-1A8B-C0E4-64C3-81416E0E01BF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5" creationId="{A7180EA4-763F-1E45-E229-D80DDFD5877C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6" creationId="{143D614C-F8A1-EF12-D412-71A26EAE73F0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7" creationId="{53592A4E-93D9-F841-FF0B-ABAEDBAADB0A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08" creationId="{6BFB5234-97A4-1773-CC6D-A0D999B14212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12" creationId="{1BCF9E2B-8854-C68A-51F7-716D02BFCE0B}"/>
          </ac:spMkLst>
        </pc:spChg>
        <pc:spChg chg="mod">
          <ac:chgData name="Fabian Hölzl" userId="e5358cff9435514a" providerId="LiveId" clId="{2F5A7DF3-96CC-4911-81AC-A52C871E4739}" dt="2025-07-01T15:46:16.990" v="539"/>
          <ac:spMkLst>
            <pc:docMk/>
            <pc:sldMk cId="310962697" sldId="398"/>
            <ac:spMk id="413" creationId="{B502694A-D843-AEB0-94AB-56FC4ED158B1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16" creationId="{596739A2-055B-6744-9F37-1D2689A01B0E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17" creationId="{304061AF-D257-90A3-E367-B5562672B9AF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18" creationId="{7BBC69FD-51F7-4A6F-7DAE-76978D3D2C1C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19" creationId="{1D49964A-2255-1CC1-6E7F-6DC48E652B26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0" creationId="{3A712826-67E3-EB7B-A74C-BF938CF29FBD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1" creationId="{1326E1ED-5305-4A2A-1D06-BFE948706355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2" creationId="{E84278FE-8ADB-4E71-1CE2-3710D9CEC754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4" creationId="{03D2CF9F-9505-D3D0-BD4D-A1609AF8354F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5" creationId="{042863AF-D0AB-B1DD-A4E4-2B9FD84EC0C0}"/>
          </ac:spMkLst>
        </pc:spChg>
        <pc:spChg chg="mod">
          <ac:chgData name="Fabian Hölzl" userId="e5358cff9435514a" providerId="LiveId" clId="{2F5A7DF3-96CC-4911-81AC-A52C871E4739}" dt="2025-07-01T15:46:17.151" v="540"/>
          <ac:spMkLst>
            <pc:docMk/>
            <pc:sldMk cId="310962697" sldId="398"/>
            <ac:spMk id="426" creationId="{45F22693-3DE9-9644-6236-216A919B8176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29" creationId="{288FF2F9-886F-2429-4EFE-DAEC888A6B27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1" creationId="{376D9804-D8E1-B3AD-37C5-FB16BF85DC3A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3" creationId="{236BF44B-23A2-B3B9-CE75-F9CA3A6DBAA8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4" creationId="{63B217F4-4A51-5859-34D2-0B958327C8F7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6" creationId="{DEDB7B05-9668-6ADF-2DB7-52A10C7AFBD3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7" creationId="{088DF137-30DC-2313-EC54-33815D1F51F2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8" creationId="{4971C84A-7907-A177-132E-35CE2CB1DA94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39" creationId="{DDCF7686-29CD-CB8F-9693-21FC2EF4F624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40" creationId="{30BC3B0F-21E9-F4FD-00E1-A5921A58BDAA}"/>
          </ac:spMkLst>
        </pc:spChg>
        <pc:spChg chg="mod">
          <ac:chgData name="Fabian Hölzl" userId="e5358cff9435514a" providerId="LiveId" clId="{2F5A7DF3-96CC-4911-81AC-A52C871E4739}" dt="2025-07-01T15:46:17.299" v="541"/>
          <ac:spMkLst>
            <pc:docMk/>
            <pc:sldMk cId="310962697" sldId="398"/>
            <ac:spMk id="441" creationId="{4A541926-9A5B-0372-4D25-4C4B38AA8C39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44" creationId="{B4D15828-E4AC-B8A5-D0D0-668528DCE20E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45" creationId="{72125A96-B559-6C30-31FF-5433301E6BAE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46" creationId="{62582DA7-041E-9B33-35E1-49E8258B0D1D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47" creationId="{BB53EC75-0016-F84B-027E-4179CD98D35A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48" creationId="{D7ED4699-D533-FD71-0F5D-AFC69F0C1013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50" creationId="{2AEB1C73-05C6-F6D7-90A5-18CC1451A762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51" creationId="{73174A6C-1E50-99D1-EC16-E53A071E776E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53" creationId="{4278DA73-6FDD-0A6D-B37D-75427610D1EE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54" creationId="{B7D0AC46-FDA1-B1FF-94BD-CFC06F0D5E97}"/>
          </ac:spMkLst>
        </pc:spChg>
        <pc:spChg chg="mod">
          <ac:chgData name="Fabian Hölzl" userId="e5358cff9435514a" providerId="LiveId" clId="{2F5A7DF3-96CC-4911-81AC-A52C871E4739}" dt="2025-07-01T15:46:17.449" v="542"/>
          <ac:spMkLst>
            <pc:docMk/>
            <pc:sldMk cId="310962697" sldId="398"/>
            <ac:spMk id="455" creationId="{C77A0878-19A9-EF28-ED63-A73426F20F51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57" creationId="{48C675BB-B1A4-DF81-C245-C4BA5B758DC4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59" creationId="{2F9C4B1B-8614-2CB5-CF0E-A41DB5BCA79A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0" creationId="{E5E81A67-CB92-E61C-6155-77473D9173CE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1" creationId="{1282A057-7E59-5B0D-2F1A-567017C212E2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2" creationId="{E3B3E789-665C-189D-F79F-7E4038009672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4" creationId="{633CFD2F-A992-B4AC-2F66-D9D23DD4B561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5" creationId="{49CB548A-E1A8-7D00-9933-F994F08821A1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6" creationId="{EA23207D-C4B4-63CE-617F-EE31547A96F1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7" creationId="{1E06496B-94DA-44F8-33F4-C023F0A733F2}"/>
          </ac:spMkLst>
        </pc:spChg>
        <pc:spChg chg="mod">
          <ac:chgData name="Fabian Hölzl" userId="e5358cff9435514a" providerId="LiveId" clId="{2F5A7DF3-96CC-4911-81AC-A52C871E4739}" dt="2025-07-01T15:46:17.609" v="543"/>
          <ac:spMkLst>
            <pc:docMk/>
            <pc:sldMk cId="310962697" sldId="398"/>
            <ac:spMk id="469" creationId="{14328045-6A0A-3733-F9BB-71482C14B78E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1" creationId="{7E103387-4DBB-B3E6-445E-A4E61899BCE9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3" creationId="{7C6167F6-2DFA-A1D6-5657-2027BE2B2CC2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4" creationId="{63D4DF9D-52C0-57CD-CAEB-7986E0B86772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5" creationId="{D0EF1BC9-4F42-022A-9ABA-F0581E5EFEEE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6" creationId="{B959026C-5FA4-22D2-4847-267B7E772E32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7" creationId="{E6F383D8-D096-64D4-26A3-C17BC1EBCE31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8" creationId="{B03E2951-3D38-2A74-D868-668DA39B6D29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79" creationId="{AFA7CD04-CEB2-8D58-6A2E-B362DA9772A8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80" creationId="{1D385DA5-1C68-2C8D-CAB2-B16EE8C3C16C}"/>
          </ac:spMkLst>
        </pc:spChg>
        <pc:spChg chg="mod">
          <ac:chgData name="Fabian Hölzl" userId="e5358cff9435514a" providerId="LiveId" clId="{2F5A7DF3-96CC-4911-81AC-A52C871E4739}" dt="2025-07-01T15:46:17.757" v="544"/>
          <ac:spMkLst>
            <pc:docMk/>
            <pc:sldMk cId="310962697" sldId="398"/>
            <ac:spMk id="481" creationId="{5D1FBD0F-99DA-CD42-384C-E50ECB33B515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85" creationId="{27FEF91C-2F20-EF7F-43AE-35582D0AA047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87" creationId="{A2FA29EB-1D12-592F-DCB7-E46E9B476129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88" creationId="{91582187-0A37-EBB7-CB6F-2A61946630C4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89" creationId="{191ADD5B-2FDA-0C05-11B8-4FA4E9F1D2A4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0" creationId="{5F924711-A955-6FC5-1DDF-2DFEBCB641D9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1" creationId="{57249674-F9D7-1B34-133F-73443E8CBCAB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3" creationId="{5710C30C-746C-7608-D47A-6DAA365366A6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5" creationId="{8144EC61-512C-A95D-C301-3414ECC421CA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6" creationId="{AE55156C-BD18-001B-C440-01573989E5F1}"/>
          </ac:spMkLst>
        </pc:spChg>
        <pc:spChg chg="mod">
          <ac:chgData name="Fabian Hölzl" userId="e5358cff9435514a" providerId="LiveId" clId="{2F5A7DF3-96CC-4911-81AC-A52C871E4739}" dt="2025-07-01T15:46:18.303" v="545"/>
          <ac:spMkLst>
            <pc:docMk/>
            <pc:sldMk cId="310962697" sldId="398"/>
            <ac:spMk id="497" creationId="{6CA1ADAA-846F-02C8-9E30-76D1F56DC7C8}"/>
          </ac:spMkLst>
        </pc:spChg>
        <pc:spChg chg="add mod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498" creationId="{3E11E7C3-9608-8F2C-A3FA-AEAB75A1882D}"/>
          </ac:spMkLst>
        </pc:spChg>
        <pc:spChg chg="add mod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499" creationId="{B852C8E3-7C86-D32D-3176-628F2BF9EEC3}"/>
          </ac:spMkLst>
        </pc:spChg>
        <pc:spChg chg="add mod">
          <ac:chgData name="Fabian Hölzl" userId="e5358cff9435514a" providerId="LiveId" clId="{2F5A7DF3-96CC-4911-81AC-A52C871E4739}" dt="2025-07-01T15:48:00.315" v="566" actId="164"/>
          <ac:spMkLst>
            <pc:docMk/>
            <pc:sldMk cId="310962697" sldId="398"/>
            <ac:spMk id="500" creationId="{C16DC0AC-ACBE-47AB-E513-1A3EDFC4518C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503" creationId="{A7769A92-D042-539A-CF40-90577C966663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04" creationId="{D8BC5960-6E7B-D48D-AA39-193F2CB17790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07" creationId="{D1677C03-1BA5-91A2-A771-2766CE580B81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08" creationId="{3CAD5914-F62B-CF3A-8ABA-2DC017CE12DC}"/>
          </ac:spMkLst>
        </pc:spChg>
        <pc:spChg chg="mod topLvl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510" creationId="{3317B129-3DEF-573D-9007-4AA1670CC4D1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1" creationId="{D53719F2-91BE-5F94-7754-C6A6A3680484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3" creationId="{09BBDF45-6EE7-774E-A66D-17C974150BCD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4" creationId="{97112C02-D23F-DDEF-8109-AAE9B09BA9CC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5" creationId="{F59CBB9E-2039-66C2-4B40-DF1D83EFBA03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7" creationId="{49F8F972-8066-B31A-37D5-628C376DA3D2}"/>
          </ac:spMkLst>
        </pc:spChg>
        <pc:spChg chg="mod">
          <ac:chgData name="Fabian Hölzl" userId="e5358cff9435514a" providerId="LiveId" clId="{2F5A7DF3-96CC-4911-81AC-A52C871E4739}" dt="2025-07-01T15:48:02.590" v="567"/>
          <ac:spMkLst>
            <pc:docMk/>
            <pc:sldMk cId="310962697" sldId="398"/>
            <ac:spMk id="518" creationId="{4B4661F6-3E38-3684-F9BA-37E51A4CBA3D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20" creationId="{0D9E6860-EBF9-882C-B0D7-E458B146889F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524" creationId="{55E75A0B-3509-7A9B-08F3-3820AF37BB38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25" creationId="{CD067C8B-98CF-CDD7-D6C5-9E93FE7F2D04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27" creationId="{1A1EEC36-A01B-3EF3-C812-E0119AD6B305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28" creationId="{7E4E63D9-D8FF-2099-1E66-61DD9A3E780E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29" creationId="{80BB7115-33C5-70C7-BDE2-EEFE349118C8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30" creationId="{35E34279-B5D6-D69F-C914-A3B9FC1438A4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31" creationId="{9AC2CDC2-5AC2-BEFA-04D3-7412C2BF14A8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32" creationId="{1A34BACB-E0B0-7BEA-06C7-23692BBADFC0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33" creationId="{73C09E81-EF06-AE8D-58DA-980943B7E55A}"/>
          </ac:spMkLst>
        </pc:spChg>
        <pc:spChg chg="mod">
          <ac:chgData name="Fabian Hölzl" userId="e5358cff9435514a" providerId="LiveId" clId="{2F5A7DF3-96CC-4911-81AC-A52C871E4739}" dt="2025-07-01T15:48:02.807" v="568"/>
          <ac:spMkLst>
            <pc:docMk/>
            <pc:sldMk cId="310962697" sldId="398"/>
            <ac:spMk id="535" creationId="{83B4B19B-C056-1FEC-9E00-E2E7CD9C1EC3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38" creationId="{046FF5B1-28AB-25C7-F7C6-DB1FC8C9CF35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0" creationId="{73A206E8-4B7D-1AC3-A104-0DA49E103ED0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1" creationId="{93F59DE8-E41E-E86A-4D8C-6126199FAA6F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3" creationId="{29AA5282-870D-EEA0-1701-92D02457E9F7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4" creationId="{7FF317D7-9346-1CB4-7077-C629DBEFDD70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5" creationId="{95DE0FE6-4493-99C4-BCD5-14C94AAA8DE8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6" creationId="{448157DD-760E-C6FC-E7F5-B4EF9DBAEC65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7" creationId="{6313EADF-895C-F9E9-B58F-0D97CC6D34D8}"/>
          </ac:spMkLst>
        </pc:spChg>
        <pc:spChg chg="mod">
          <ac:chgData name="Fabian Hölzl" userId="e5358cff9435514a" providerId="LiveId" clId="{2F5A7DF3-96CC-4911-81AC-A52C871E4739}" dt="2025-07-01T15:48:02.990" v="569"/>
          <ac:spMkLst>
            <pc:docMk/>
            <pc:sldMk cId="310962697" sldId="398"/>
            <ac:spMk id="549" creationId="{079926F8-BBA1-C2D5-0241-49D221AE577D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551" creationId="{7F13B7A5-96D6-22B3-6DD2-2A7409960413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54" creationId="{EE0B8B40-F15F-1B91-2141-8C4746838F2C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556" creationId="{CA27C23C-C5F7-B6F3-722B-BAAAF7536A8C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57" creationId="{488A0A98-54AE-76ED-BC44-7E96A27AD527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59" creationId="{87537F85-FC81-94AF-BBDD-713A0E42D4C4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0" creationId="{437881AD-E08D-0250-5C31-BCCC4B6593E5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1" creationId="{E6F13DAE-A3D3-C5D9-8184-63BFC0B44A7A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2" creationId="{4FB06983-319B-1155-A9E2-2B56C934A3C6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5" creationId="{545D68C9-4924-37EF-19C9-E4E37C31C27C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7" creationId="{21682CA2-348F-299E-E6B5-CA9C8338CE73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8" creationId="{77FFC735-8FE6-01FE-9459-40B4ADC622E7}"/>
          </ac:spMkLst>
        </pc:spChg>
        <pc:spChg chg="mod">
          <ac:chgData name="Fabian Hölzl" userId="e5358cff9435514a" providerId="LiveId" clId="{2F5A7DF3-96CC-4911-81AC-A52C871E4739}" dt="2025-07-01T15:48:03.174" v="570"/>
          <ac:spMkLst>
            <pc:docMk/>
            <pc:sldMk cId="310962697" sldId="398"/>
            <ac:spMk id="569" creationId="{2DAFC42E-A15F-A3F4-41CC-5886B2803889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2" creationId="{6248948E-8442-74C5-8CA4-553AFCD73EF7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3" creationId="{45DA7AF4-CE5D-D17A-28D6-D235F6D1C896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5" creationId="{2B6B24D2-C5C3-B647-379E-CFDBEA32BD98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6" creationId="{AD84FDBD-1AB3-86B4-A2E3-BE0DAA6B2107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8" creationId="{6281607D-3173-C7E4-2975-1D0D1DA20745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79" creationId="{FF81F9BE-4E90-24AD-9032-6E801B7408CF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80" creationId="{651F533B-CFCA-AEEA-8F91-4AB29884C1EA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81" creationId="{BFE4FA26-5181-7279-74D9-62899D3B0306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83" creationId="{F86AB077-30FA-449F-513F-7C39415E1A3A}"/>
          </ac:spMkLst>
        </pc:spChg>
        <pc:spChg chg="mod">
          <ac:chgData name="Fabian Hölzl" userId="e5358cff9435514a" providerId="LiveId" clId="{2F5A7DF3-96CC-4911-81AC-A52C871E4739}" dt="2025-07-01T15:48:03.397" v="571"/>
          <ac:spMkLst>
            <pc:docMk/>
            <pc:sldMk cId="310962697" sldId="398"/>
            <ac:spMk id="585" creationId="{C3A4199E-2A68-BE60-59BF-FE4D1250C618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88" creationId="{C8A4C86E-0B92-F3A0-508C-A9640DCEDE8C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89" creationId="{0FDCB086-2AFA-41B5-B5CD-9DACFE90AB83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90" creationId="{809BF793-5CF4-5708-02B7-16F2FD33576B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91" creationId="{80B3E250-560E-87D3-2B9B-345D1D8B250F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592" creationId="{853E3211-7764-7A79-C457-3DF57F8A8C24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95" creationId="{9CB9A746-23AF-4930-9D44-BAA271EDB756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596" creationId="{6BB2C71D-2140-A817-9516-5B3C0DA244B7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600" creationId="{F45C18C3-F549-2D76-54CE-DE8665C79452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601" creationId="{715DBD7B-31E7-93D1-55D6-AA4D4CD0F49C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602" creationId="{8CFD455E-6465-41D6-0CD4-6099A4A00540}"/>
          </ac:spMkLst>
        </pc:spChg>
        <pc:spChg chg="mod">
          <ac:chgData name="Fabian Hölzl" userId="e5358cff9435514a" providerId="LiveId" clId="{2F5A7DF3-96CC-4911-81AC-A52C871E4739}" dt="2025-07-01T15:48:03.671" v="572"/>
          <ac:spMkLst>
            <pc:docMk/>
            <pc:sldMk cId="310962697" sldId="398"/>
            <ac:spMk id="603" creationId="{A62F8260-64C6-FA0C-4216-0CFE403BE623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605" creationId="{56A1C5E5-C550-F76C-D753-EE28C981DC6C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06" creationId="{C0F97F9B-DAB8-252D-4BB2-01D00F7A06C9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08" creationId="{5F6F243E-609D-82B7-85DD-8BD51E403E66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09" creationId="{02FCA539-1801-6343-D3DB-58FBE915278C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0" creationId="{14B258F6-0124-A8BB-E302-896D48779F2F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1" creationId="{F8693296-B498-1BC3-5929-A6A08CF59E7F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4" creationId="{DEBA1A93-F81D-D216-9AC2-7F97C6577065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6" creationId="{4530725F-3F4F-F0B1-C5EE-9D4A0DDC6F03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8" creationId="{0153DF20-7854-A6F9-2F4E-F2ED2BE85102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19" creationId="{A284D93B-5C29-E448-3045-849E97B7A730}"/>
          </ac:spMkLst>
        </pc:spChg>
        <pc:spChg chg="mod">
          <ac:chgData name="Fabian Hölzl" userId="e5358cff9435514a" providerId="LiveId" clId="{2F5A7DF3-96CC-4911-81AC-A52C871E4739}" dt="2025-07-01T15:48:03.939" v="573"/>
          <ac:spMkLst>
            <pc:docMk/>
            <pc:sldMk cId="310962697" sldId="398"/>
            <ac:spMk id="620" creationId="{6D531373-9B7E-FDB6-8AE4-D347EF2A9AEC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2" creationId="{95206B2A-554F-440B-D2C3-0652DB7CCECB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4" creationId="{4000AA7F-8169-4828-E8AE-183DEFD8F175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5" creationId="{75B90627-94B7-F0BA-A8AE-F44B098D9ED9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6" creationId="{EDFD4D19-B5D2-6EE2-0177-D33E47B3D824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8" creationId="{C0E4F9BA-A520-4595-063E-242E7607E154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29" creationId="{82253FDA-0B81-F974-3195-A36E53C64E2F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631" creationId="{DC146EE3-8B28-1AF9-D9BD-F3272D29F1C5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33" creationId="{5A717433-F0E0-5B55-4982-D63EB8EC2FA9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34" creationId="{2F7188BF-2266-601B-3761-4D234DF83E93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35" creationId="{88A4A8DC-872E-8A65-43B9-8B7094607406}"/>
          </ac:spMkLst>
        </pc:spChg>
        <pc:spChg chg="mod">
          <ac:chgData name="Fabian Hölzl" userId="e5358cff9435514a" providerId="LiveId" clId="{2F5A7DF3-96CC-4911-81AC-A52C871E4739}" dt="2025-07-01T15:48:04.217" v="574"/>
          <ac:spMkLst>
            <pc:docMk/>
            <pc:sldMk cId="310962697" sldId="398"/>
            <ac:spMk id="637" creationId="{21578EB6-D614-6579-3208-E7E67CF6E3E3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39" creationId="{F559F11D-9D0D-1030-98B5-B7B4AA3B28BE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42" creationId="{EFC2510F-0CBF-E57C-155A-BE50BF4A0BE4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43" creationId="{7C3B050F-2925-896C-0790-C2B594F3070A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645" creationId="{707C4083-A458-05BC-82CD-549D5821804E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46" creationId="{D067946E-B4D3-E09D-458D-75971E4D2A90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47" creationId="{F2C2C0F4-6ECF-E175-FF13-720F3135AC18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48" creationId="{C1CC70BD-E5F1-2E9F-D574-74EC0352A84A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50" creationId="{24F546CD-1183-592C-1087-F54DCE2F9437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51" creationId="{9B8E54F9-6DF0-6E6A-208F-89BA896E8B4E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652" creationId="{5648DCBC-5D46-40CE-B325-C9C03633BC2B}"/>
          </ac:spMkLst>
        </pc:spChg>
        <pc:spChg chg="mod">
          <ac:chgData name="Fabian Hölzl" userId="e5358cff9435514a" providerId="LiveId" clId="{2F5A7DF3-96CC-4911-81AC-A52C871E4739}" dt="2025-07-01T15:48:04.536" v="575"/>
          <ac:spMkLst>
            <pc:docMk/>
            <pc:sldMk cId="310962697" sldId="398"/>
            <ac:spMk id="653" creationId="{7B1D3DC1-4341-B8AC-7CA9-A4D95EA557DA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660" creationId="{97067236-F81C-DE67-BE18-D01CDCD23C97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1" creationId="{3C652A52-7DF2-E31A-70EF-33868C9B7C75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2" creationId="{87EC6619-2B74-F997-D145-AF07E4DCA0FD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3" creationId="{2116A20A-DAED-C8F6-0F19-4B6878CD4AD4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5" creationId="{CCAF4D3A-F03C-53F5-8819-2FA19C55F6D3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6" creationId="{C398A4B5-E6F1-F267-ED7E-875827BE1CF9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7" creationId="{81556F3D-AD5C-AC79-C8AA-8F5516AD12E6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69" creationId="{33264E09-3D38-773F-F7E8-5F64EE511EBC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70" creationId="{4D58A87A-1BB9-3F72-4239-405B65CFBDAC}"/>
          </ac:spMkLst>
        </pc:spChg>
        <pc:spChg chg="mod">
          <ac:chgData name="Fabian Hölzl" userId="e5358cff9435514a" providerId="LiveId" clId="{2F5A7DF3-96CC-4911-81AC-A52C871E4739}" dt="2025-07-01T15:48:04.983" v="576"/>
          <ac:spMkLst>
            <pc:docMk/>
            <pc:sldMk cId="310962697" sldId="398"/>
            <ac:spMk id="671" creationId="{69C6634C-19A1-866B-958D-EBB96744C45D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74" creationId="{D2DC63B9-96D6-B320-82D8-8A7BB7F9F142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675" creationId="{9147D3C3-D591-D23D-D44A-3090A6548933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78" creationId="{1EE557BD-E2D7-6A71-8278-5D4ED620F2E7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79" creationId="{588B9115-B768-5650-5854-27BD0415312F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0" creationId="{515BD14A-24EA-0C7D-7415-C27C25B34FFE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1" creationId="{A3DF7B70-B593-5339-0D29-4D76B790686C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2" creationId="{5A630C92-692A-4615-553A-B814AB61CB49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3" creationId="{993AA758-3957-DC1B-CBFD-87CA24F69DF6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4" creationId="{FB93FF20-0108-461D-599A-898414B18044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5" creationId="{7D0382B3-203A-CE1F-3FCC-E744FBA4B572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686" creationId="{B30E8B28-B950-FE3A-BF0F-870D4BEC1CFE}"/>
          </ac:spMkLst>
        </pc:spChg>
        <pc:spChg chg="mod">
          <ac:chgData name="Fabian Hölzl" userId="e5358cff9435514a" providerId="LiveId" clId="{2F5A7DF3-96CC-4911-81AC-A52C871E4739}" dt="2025-07-01T15:48:05.280" v="577"/>
          <ac:spMkLst>
            <pc:docMk/>
            <pc:sldMk cId="310962697" sldId="398"/>
            <ac:spMk id="687" creationId="{B169A7EF-FE93-F047-0452-838A73DE8E51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0" creationId="{3FFE4CD8-CCBC-0F90-CB20-355AFD2E06B5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1" creationId="{880F703D-E123-2E26-727F-5A56308DF00A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2" creationId="{D016E86D-CC6D-B16F-5EB0-36B7E1AC2D3E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4" creationId="{B68C5341-EF90-2E00-9FA9-98CE0CC1ABCE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7" creationId="{603B8A65-A2BF-6991-0591-2A6311FEBF14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698" creationId="{83AEA669-4E5A-F5B0-1229-C322FBCC3E44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700" creationId="{B74AFEC4-D5DE-8384-7F53-9AA338C2AEEF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701" creationId="{3A3C11E0-9B63-22E2-48E3-B19F2E044EF0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702" creationId="{6CC6EB0D-892E-7214-8597-B99D53A81DE0}"/>
          </ac:spMkLst>
        </pc:spChg>
        <pc:spChg chg="mod">
          <ac:chgData name="Fabian Hölzl" userId="e5358cff9435514a" providerId="LiveId" clId="{2F5A7DF3-96CC-4911-81AC-A52C871E4739}" dt="2025-07-01T15:48:05.610" v="578"/>
          <ac:spMkLst>
            <pc:docMk/>
            <pc:sldMk cId="310962697" sldId="398"/>
            <ac:spMk id="704" creationId="{8322617C-BB99-627F-1597-855302998261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07" creationId="{AEB2A9F4-4464-6827-02A5-BD43768E2B79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08" creationId="{EBBF3F7A-BDF9-2CE0-B848-B2F8F3F792E4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709" creationId="{1FDBB22D-5E8E-8123-3910-3670AF42113D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710" creationId="{D190DBE6-11E3-34A0-AC53-BBF9E4628691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11" creationId="{D5E88A85-6577-C3D0-9E2E-BF24ADF03DBE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12" creationId="{DC070FDF-F5AA-4392-E168-B2D8AE3CAFC7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13" creationId="{546992D5-0F74-AFD7-96DB-9A8AE439A34A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14" creationId="{FA2FE507-A5A4-8B63-1483-F848400EF1FE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715" creationId="{0F883E57-5340-8FBC-7134-C219568DCC6E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18" creationId="{596E7891-672D-34D5-C941-3E5CF07AB807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21" creationId="{6005CD3A-FA48-EDE8-5337-1A39B974AE0E}"/>
          </ac:spMkLst>
        </pc:spChg>
        <pc:spChg chg="mod">
          <ac:chgData name="Fabian Hölzl" userId="e5358cff9435514a" providerId="LiveId" clId="{2F5A7DF3-96CC-4911-81AC-A52C871E4739}" dt="2025-07-01T15:48:05.983" v="579"/>
          <ac:spMkLst>
            <pc:docMk/>
            <pc:sldMk cId="310962697" sldId="398"/>
            <ac:spMk id="722" creationId="{1222A158-77B2-C9C5-073E-A02F24CB8AE0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25" creationId="{B0525BE2-DE76-CAAD-2731-ABCEC7B7A423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26" creationId="{C36756DB-622D-0782-58D0-9D359F6D59E0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27" creationId="{EEDC1095-B959-318B-F774-424707CD309A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28" creationId="{537C9EF1-3105-B975-1B79-38F57DF76275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29" creationId="{D849E84C-89E3-5044-1ACA-041CEE93A5B6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30" creationId="{1C31F442-297D-FD0B-147C-ECEE13F0A192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31" creationId="{C61E4E35-D743-AA1F-D7F3-781537B58B07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32" creationId="{912F0BA5-5807-4544-D175-628F8306ED6C}"/>
          </ac:spMkLst>
        </pc:spChg>
        <pc:spChg chg="mod">
          <ac:chgData name="Fabian Hölzl" userId="e5358cff9435514a" providerId="LiveId" clId="{2F5A7DF3-96CC-4911-81AC-A52C871E4739}" dt="2025-07-01T15:48:06.358" v="580"/>
          <ac:spMkLst>
            <pc:docMk/>
            <pc:sldMk cId="310962697" sldId="398"/>
            <ac:spMk id="733" creationId="{2B2DDFEC-D709-0E74-07E7-2BA69D0D894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10962697" sldId="398"/>
            <ac:spMk id="736" creationId="{1BC4A53C-1350-854A-4CA4-B49EC33789D5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41" creationId="{C6720EA5-966D-31EE-7636-D2E29D357B7C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44" creationId="{BF8A4004-2938-5621-97E7-014E8B4DFD39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45" creationId="{071201C0-11E8-861A-4B07-80192BA4247B}"/>
          </ac:spMkLst>
        </pc:spChg>
        <pc:spChg chg="mod topLvl">
          <ac:chgData name="Fabian Hölzl" userId="e5358cff9435514a" providerId="LiveId" clId="{2F5A7DF3-96CC-4911-81AC-A52C871E4739}" dt="2025-07-01T16:14:24.014" v="1352" actId="1076"/>
          <ac:spMkLst>
            <pc:docMk/>
            <pc:sldMk cId="310962697" sldId="398"/>
            <ac:spMk id="746" creationId="{AE04031E-44EB-6480-4968-50319859C8AE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47" creationId="{65F59917-86DC-AD4F-0B39-FF3A572A1816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49" creationId="{FC03F01A-703A-0395-2F6E-5F6EE5B869FE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51" creationId="{016A8EF4-0126-E12A-2392-58F0FB0C21CB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52" creationId="{118821AF-C7C6-32A9-1E65-BE06D76FE71B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53" creationId="{6EE60EF8-F029-A35A-C708-C1236DCCC61E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54" creationId="{4C89BB86-C23D-E996-FB2D-138646EDB852}"/>
          </ac:spMkLst>
        </pc:spChg>
        <pc:spChg chg="mod">
          <ac:chgData name="Fabian Hölzl" userId="e5358cff9435514a" providerId="LiveId" clId="{2F5A7DF3-96CC-4911-81AC-A52C871E4739}" dt="2025-07-01T15:48:06.750" v="581"/>
          <ac:spMkLst>
            <pc:docMk/>
            <pc:sldMk cId="310962697" sldId="398"/>
            <ac:spMk id="756" creationId="{3F07B432-5185-A301-CD0C-CDC0EABEE0AD}"/>
          </ac:spMkLst>
        </pc:spChg>
        <pc:spChg chg="add mod">
          <ac:chgData name="Fabian Hölzl" userId="e5358cff9435514a" providerId="LiveId" clId="{2F5A7DF3-96CC-4911-81AC-A52C871E4739}" dt="2025-07-02T13:57:37.091" v="4867" actId="1038"/>
          <ac:spMkLst>
            <pc:docMk/>
            <pc:sldMk cId="310962697" sldId="398"/>
            <ac:spMk id="758" creationId="{65B34FE5-1B0D-F180-8713-695F7C3158AF}"/>
          </ac:spMkLst>
        </pc:spChg>
        <pc:spChg chg="add del mod">
          <ac:chgData name="Fabian Hölzl" userId="e5358cff9435514a" providerId="LiveId" clId="{2F5A7DF3-96CC-4911-81AC-A52C871E4739}" dt="2025-07-01T15:50:18.734" v="654" actId="478"/>
          <ac:spMkLst>
            <pc:docMk/>
            <pc:sldMk cId="310962697" sldId="398"/>
            <ac:spMk id="759" creationId="{17644557-0E2E-4F0F-1C98-4164814798D0}"/>
          </ac:spMkLst>
        </pc:spChg>
        <pc:spChg chg="add del mod">
          <ac:chgData name="Fabian Hölzl" userId="e5358cff9435514a" providerId="LiveId" clId="{2F5A7DF3-96CC-4911-81AC-A52C871E4739}" dt="2025-07-01T15:51:31.559" v="665" actId="478"/>
          <ac:spMkLst>
            <pc:docMk/>
            <pc:sldMk cId="310962697" sldId="398"/>
            <ac:spMk id="760" creationId="{D9A2EF76-B23B-D0B6-2DF8-2DC62708CE8E}"/>
          </ac:spMkLst>
        </pc:spChg>
        <pc:spChg chg="add del mod">
          <ac:chgData name="Fabian Hölzl" userId="e5358cff9435514a" providerId="LiveId" clId="{2F5A7DF3-96CC-4911-81AC-A52C871E4739}" dt="2025-07-01T15:51:33.084" v="666" actId="478"/>
          <ac:spMkLst>
            <pc:docMk/>
            <pc:sldMk cId="310962697" sldId="398"/>
            <ac:spMk id="761" creationId="{CBEF844A-A670-52C1-3EB5-8B1019B8A41D}"/>
          </ac:spMkLst>
        </pc:spChg>
        <pc:spChg chg="add del mod">
          <ac:chgData name="Fabian Hölzl" userId="e5358cff9435514a" providerId="LiveId" clId="{2F5A7DF3-96CC-4911-81AC-A52C871E4739}" dt="2025-07-01T15:52:33.822" v="683" actId="478"/>
          <ac:spMkLst>
            <pc:docMk/>
            <pc:sldMk cId="310962697" sldId="398"/>
            <ac:spMk id="762" creationId="{2803F43D-03BC-B282-539A-8EEB178994DA}"/>
          </ac:spMkLst>
        </pc:spChg>
        <pc:spChg chg="add del mod">
          <ac:chgData name="Fabian Hölzl" userId="e5358cff9435514a" providerId="LiveId" clId="{2F5A7DF3-96CC-4911-81AC-A52C871E4739}" dt="2025-07-01T15:52:34.122" v="684" actId="478"/>
          <ac:spMkLst>
            <pc:docMk/>
            <pc:sldMk cId="310962697" sldId="398"/>
            <ac:spMk id="763" creationId="{69E199A0-BF88-E316-8299-0F9A5B238A63}"/>
          </ac:spMkLst>
        </pc:spChg>
        <pc:spChg chg="add del mod">
          <ac:chgData name="Fabian Hölzl" userId="e5358cff9435514a" providerId="LiveId" clId="{2F5A7DF3-96CC-4911-81AC-A52C871E4739}" dt="2025-07-01T15:52:34.609" v="685" actId="478"/>
          <ac:spMkLst>
            <pc:docMk/>
            <pc:sldMk cId="310962697" sldId="398"/>
            <ac:spMk id="764" creationId="{CFAB5D2D-5E4E-4EA0-2DB2-13FC01873751}"/>
          </ac:spMkLst>
        </pc:spChg>
        <pc:spChg chg="add mod">
          <ac:chgData name="Fabian Hölzl" userId="e5358cff9435514a" providerId="LiveId" clId="{2F5A7DF3-96CC-4911-81AC-A52C871E4739}" dt="2025-07-02T13:57:37.091" v="4867" actId="1038"/>
          <ac:spMkLst>
            <pc:docMk/>
            <pc:sldMk cId="310962697" sldId="398"/>
            <ac:spMk id="765" creationId="{4A5FF147-862D-4D29-3924-07DCE8F07B07}"/>
          </ac:spMkLst>
        </pc:spChg>
        <pc:spChg chg="add mod">
          <ac:chgData name="Fabian Hölzl" userId="e5358cff9435514a" providerId="LiveId" clId="{2F5A7DF3-96CC-4911-81AC-A52C871E4739}" dt="2025-07-02T13:57:37.091" v="4867" actId="1038"/>
          <ac:spMkLst>
            <pc:docMk/>
            <pc:sldMk cId="310962697" sldId="398"/>
            <ac:spMk id="766" creationId="{318C9BAD-DB0A-E3A3-3F45-B1FA0B89C6EE}"/>
          </ac:spMkLst>
        </pc:spChg>
        <pc:spChg chg="add mod">
          <ac:chgData name="Fabian Hölzl" userId="e5358cff9435514a" providerId="LiveId" clId="{2F5A7DF3-96CC-4911-81AC-A52C871E4739}" dt="2025-07-02T13:57:37.091" v="4867" actId="1038"/>
          <ac:spMkLst>
            <pc:docMk/>
            <pc:sldMk cId="310962697" sldId="398"/>
            <ac:spMk id="767" creationId="{DE742B5F-1B9A-8DC4-1034-F75B447D6D8B}"/>
          </ac:spMkLst>
        </pc:spChg>
        <pc:spChg chg="add mod">
          <ac:chgData name="Fabian Hölzl" userId="e5358cff9435514a" providerId="LiveId" clId="{2F5A7DF3-96CC-4911-81AC-A52C871E4739}" dt="2025-07-01T16:03:25.968" v="919" actId="1076"/>
          <ac:spMkLst>
            <pc:docMk/>
            <pc:sldMk cId="310962697" sldId="398"/>
            <ac:spMk id="768" creationId="{13B757E9-3941-1CB5-B0B2-87D9DAB16C11}"/>
          </ac:spMkLst>
        </pc:spChg>
        <pc:spChg chg="add mod">
          <ac:chgData name="Fabian Hölzl" userId="e5358cff9435514a" providerId="LiveId" clId="{2F5A7DF3-96CC-4911-81AC-A52C871E4739}" dt="2025-07-01T16:15:47" v="1426" actId="1076"/>
          <ac:spMkLst>
            <pc:docMk/>
            <pc:sldMk cId="310962697" sldId="398"/>
            <ac:spMk id="769" creationId="{EBE6291C-931E-F78B-9697-30363334EA5A}"/>
          </ac:spMkLst>
        </pc:spChg>
        <pc:spChg chg="add mod">
          <ac:chgData name="Fabian Hölzl" userId="e5358cff9435514a" providerId="LiveId" clId="{2F5A7DF3-96CC-4911-81AC-A52C871E4739}" dt="2025-07-01T16:15:47" v="1426" actId="1076"/>
          <ac:spMkLst>
            <pc:docMk/>
            <pc:sldMk cId="310962697" sldId="398"/>
            <ac:spMk id="770" creationId="{66528950-61FB-DDE1-4D94-8BADCD13CBAD}"/>
          </ac:spMkLst>
        </pc:spChg>
        <pc:spChg chg="add mod">
          <ac:chgData name="Fabian Hölzl" userId="e5358cff9435514a" providerId="LiveId" clId="{2F5A7DF3-96CC-4911-81AC-A52C871E4739}" dt="2025-07-01T16:03:18.860" v="916" actId="20577"/>
          <ac:spMkLst>
            <pc:docMk/>
            <pc:sldMk cId="310962697" sldId="398"/>
            <ac:spMk id="771" creationId="{4AE3BE79-5DFE-8226-DA0C-0ACF45F23D22}"/>
          </ac:spMkLst>
        </pc:spChg>
        <pc:spChg chg="add mod">
          <ac:chgData name="Fabian Hölzl" userId="e5358cff9435514a" providerId="LiveId" clId="{2F5A7DF3-96CC-4911-81AC-A52C871E4739}" dt="2025-07-02T14:06:34.968" v="5035" actId="313"/>
          <ac:spMkLst>
            <pc:docMk/>
            <pc:sldMk cId="310962697" sldId="398"/>
            <ac:spMk id="784" creationId="{C5370544-01BE-BA03-CD37-38827952EE85}"/>
          </ac:spMkLst>
        </pc:spChg>
        <pc:spChg chg="add mod">
          <ac:chgData name="Fabian Hölzl" userId="e5358cff9435514a" providerId="LiveId" clId="{2F5A7DF3-96CC-4911-81AC-A52C871E4739}" dt="2025-07-01T16:13:52.529" v="1348" actId="1076"/>
          <ac:spMkLst>
            <pc:docMk/>
            <pc:sldMk cId="310962697" sldId="398"/>
            <ac:spMk id="789" creationId="{B50793B2-5DEA-DECA-BC51-3D6DC4F355A4}"/>
          </ac:spMkLst>
        </pc:spChg>
        <pc:spChg chg="add mod">
          <ac:chgData name="Fabian Hölzl" userId="e5358cff9435514a" providerId="LiveId" clId="{2F5A7DF3-96CC-4911-81AC-A52C871E4739}" dt="2025-07-01T16:03:44.717" v="924" actId="1076"/>
          <ac:spMkLst>
            <pc:docMk/>
            <pc:sldMk cId="310962697" sldId="398"/>
            <ac:spMk id="790" creationId="{20D6418D-CE87-F592-1387-9BEA6888712C}"/>
          </ac:spMkLst>
        </pc:spChg>
        <pc:spChg chg="add mod">
          <ac:chgData name="Fabian Hölzl" userId="e5358cff9435514a" providerId="LiveId" clId="{2F5A7DF3-96CC-4911-81AC-A52C871E4739}" dt="2025-07-01T16:05:55.781" v="1039" actId="1076"/>
          <ac:spMkLst>
            <pc:docMk/>
            <pc:sldMk cId="310962697" sldId="398"/>
            <ac:spMk id="791" creationId="{3E514E1C-E844-B909-DA3F-BE992B98BE5D}"/>
          </ac:spMkLst>
        </pc:spChg>
        <pc:spChg chg="add mod">
          <ac:chgData name="Fabian Hölzl" userId="e5358cff9435514a" providerId="LiveId" clId="{2F5A7DF3-96CC-4911-81AC-A52C871E4739}" dt="2025-07-02T14:06:48.683" v="5038" actId="404"/>
          <ac:spMkLst>
            <pc:docMk/>
            <pc:sldMk cId="310962697" sldId="398"/>
            <ac:spMk id="792" creationId="{15247C7D-A547-1FAD-D338-1B4C0960399D}"/>
          </ac:spMkLst>
        </pc:spChg>
        <pc:spChg chg="add del mod">
          <ac:chgData name="Fabian Hölzl" userId="e5358cff9435514a" providerId="LiveId" clId="{2F5A7DF3-96CC-4911-81AC-A52C871E4739}" dt="2025-07-01T16:16:09.947" v="1427" actId="478"/>
          <ac:spMkLst>
            <pc:docMk/>
            <pc:sldMk cId="310962697" sldId="398"/>
            <ac:spMk id="793" creationId="{2B230F6F-5FBF-3F12-72DE-7DB64A8507D4}"/>
          </ac:spMkLst>
        </pc:spChg>
        <pc:spChg chg="add del mod">
          <ac:chgData name="Fabian Hölzl" userId="e5358cff9435514a" providerId="LiveId" clId="{2F5A7DF3-96CC-4911-81AC-A52C871E4739}" dt="2025-07-01T16:10:31.030" v="1153" actId="478"/>
          <ac:spMkLst>
            <pc:docMk/>
            <pc:sldMk cId="310962697" sldId="398"/>
            <ac:spMk id="794" creationId="{CC5CF8CD-B5A1-41DE-10D0-6A1E67CA1219}"/>
          </ac:spMkLst>
        </pc:spChg>
        <pc:spChg chg="add del mod">
          <ac:chgData name="Fabian Hölzl" userId="e5358cff9435514a" providerId="LiveId" clId="{2F5A7DF3-96CC-4911-81AC-A52C871E4739}" dt="2025-07-01T16:08:26.438" v="1081" actId="478"/>
          <ac:spMkLst>
            <pc:docMk/>
            <pc:sldMk cId="310962697" sldId="398"/>
            <ac:spMk id="796" creationId="{37F27CD0-22D6-AAA5-C73C-AC0296ADD551}"/>
          </ac:spMkLst>
        </pc:spChg>
        <pc:spChg chg="del">
          <ac:chgData name="Fabian Hölzl" userId="e5358cff9435514a" providerId="LiveId" clId="{2F5A7DF3-96CC-4911-81AC-A52C871E4739}" dt="2025-07-01T16:08:25.498" v="1080" actId="478"/>
          <ac:spMkLst>
            <pc:docMk/>
            <pc:sldMk cId="310962697" sldId="398"/>
            <ac:spMk id="797" creationId="{839D12E4-D6E1-8C00-C388-3E1EACFF0853}"/>
          </ac:spMkLst>
        </pc:spChg>
        <pc:spChg chg="del">
          <ac:chgData name="Fabian Hölzl" userId="e5358cff9435514a" providerId="LiveId" clId="{2F5A7DF3-96CC-4911-81AC-A52C871E4739}" dt="2025-07-01T16:08:24.910" v="1079" actId="478"/>
          <ac:spMkLst>
            <pc:docMk/>
            <pc:sldMk cId="310962697" sldId="398"/>
            <ac:spMk id="798" creationId="{60071571-9C46-23BF-C524-307BF28DAB7B}"/>
          </ac:spMkLst>
        </pc:spChg>
        <pc:spChg chg="add mod">
          <ac:chgData name="Fabian Hölzl" userId="e5358cff9435514a" providerId="LiveId" clId="{2F5A7DF3-96CC-4911-81AC-A52C871E4739}" dt="2025-07-01T16:06:48.695" v="1047" actId="1076"/>
          <ac:spMkLst>
            <pc:docMk/>
            <pc:sldMk cId="310962697" sldId="398"/>
            <ac:spMk id="799" creationId="{71B61C0D-3933-6317-A897-7F3060A42819}"/>
          </ac:spMkLst>
        </pc:spChg>
        <pc:spChg chg="del">
          <ac:chgData name="Fabian Hölzl" userId="e5358cff9435514a" providerId="LiveId" clId="{2F5A7DF3-96CC-4911-81AC-A52C871E4739}" dt="2025-07-01T16:08:16.890" v="1070" actId="478"/>
          <ac:spMkLst>
            <pc:docMk/>
            <pc:sldMk cId="310962697" sldId="398"/>
            <ac:spMk id="800" creationId="{659BF66E-0841-E0D4-5344-920907DD1F79}"/>
          </ac:spMkLst>
        </pc:spChg>
        <pc:spChg chg="add del mod">
          <ac:chgData name="Fabian Hölzl" userId="e5358cff9435514a" providerId="LiveId" clId="{2F5A7DF3-96CC-4911-81AC-A52C871E4739}" dt="2025-07-01T16:08:23.329" v="1078" actId="478"/>
          <ac:spMkLst>
            <pc:docMk/>
            <pc:sldMk cId="310962697" sldId="398"/>
            <ac:spMk id="801" creationId="{B1E07675-78A0-2FA8-A3E0-3DE670AA7E3B}"/>
          </ac:spMkLst>
        </pc:spChg>
        <pc:spChg chg="add del mod">
          <ac:chgData name="Fabian Hölzl" userId="e5358cff9435514a" providerId="LiveId" clId="{2F5A7DF3-96CC-4911-81AC-A52C871E4739}" dt="2025-07-01T16:08:22.496" v="1077" actId="478"/>
          <ac:spMkLst>
            <pc:docMk/>
            <pc:sldMk cId="310962697" sldId="398"/>
            <ac:spMk id="802" creationId="{6615DF78-6DFF-BFEB-0CEB-517716B9335E}"/>
          </ac:spMkLst>
        </pc:spChg>
        <pc:spChg chg="add mod">
          <ac:chgData name="Fabian Hölzl" userId="e5358cff9435514a" providerId="LiveId" clId="{2F5A7DF3-96CC-4911-81AC-A52C871E4739}" dt="2025-07-01T16:06:48.695" v="1047" actId="1076"/>
          <ac:spMkLst>
            <pc:docMk/>
            <pc:sldMk cId="310962697" sldId="398"/>
            <ac:spMk id="803" creationId="{CB474366-B417-CC4B-8EF4-B2064DA6BCF2}"/>
          </ac:spMkLst>
        </pc:spChg>
        <pc:spChg chg="add del mod">
          <ac:chgData name="Fabian Hölzl" userId="e5358cff9435514a" providerId="LiveId" clId="{2F5A7DF3-96CC-4911-81AC-A52C871E4739}" dt="2025-07-01T16:08:17.623" v="1071" actId="478"/>
          <ac:spMkLst>
            <pc:docMk/>
            <pc:sldMk cId="310962697" sldId="398"/>
            <ac:spMk id="804" creationId="{9D0317BD-17BE-15ED-53A6-9CDEDCA6EFF5}"/>
          </ac:spMkLst>
        </pc:spChg>
        <pc:spChg chg="add del mod">
          <ac:chgData name="Fabian Hölzl" userId="e5358cff9435514a" providerId="LiveId" clId="{2F5A7DF3-96CC-4911-81AC-A52C871E4739}" dt="2025-07-01T16:08:20.305" v="1074" actId="478"/>
          <ac:spMkLst>
            <pc:docMk/>
            <pc:sldMk cId="310962697" sldId="398"/>
            <ac:spMk id="805" creationId="{01BAB0C9-0D15-109E-2C7F-FD658F1132E4}"/>
          </ac:spMkLst>
        </pc:spChg>
        <pc:spChg chg="del">
          <ac:chgData name="Fabian Hölzl" userId="e5358cff9435514a" providerId="LiveId" clId="{2F5A7DF3-96CC-4911-81AC-A52C871E4739}" dt="2025-07-01T16:08:21.120" v="1075" actId="478"/>
          <ac:spMkLst>
            <pc:docMk/>
            <pc:sldMk cId="310962697" sldId="398"/>
            <ac:spMk id="806" creationId="{5229D8B2-3D6A-38AA-6009-DE5F03560660}"/>
          </ac:spMkLst>
        </pc:spChg>
        <pc:spChg chg="add mod">
          <ac:chgData name="Fabian Hölzl" userId="e5358cff9435514a" providerId="LiveId" clId="{2F5A7DF3-96CC-4911-81AC-A52C871E4739}" dt="2025-07-01T16:06:48.695" v="1047" actId="1076"/>
          <ac:spMkLst>
            <pc:docMk/>
            <pc:sldMk cId="310962697" sldId="398"/>
            <ac:spMk id="807" creationId="{F7E22A38-FEC0-371E-03E9-8A83C3B41A00}"/>
          </ac:spMkLst>
        </pc:spChg>
        <pc:spChg chg="del">
          <ac:chgData name="Fabian Hölzl" userId="e5358cff9435514a" providerId="LiveId" clId="{2F5A7DF3-96CC-4911-81AC-A52C871E4739}" dt="2025-07-01T16:08:18.120" v="1072" actId="478"/>
          <ac:spMkLst>
            <pc:docMk/>
            <pc:sldMk cId="310962697" sldId="398"/>
            <ac:spMk id="808" creationId="{00FFF102-922D-6C18-61C4-43EAC5801591}"/>
          </ac:spMkLst>
        </pc:spChg>
        <pc:spChg chg="add del mod">
          <ac:chgData name="Fabian Hölzl" userId="e5358cff9435514a" providerId="LiveId" clId="{2F5A7DF3-96CC-4911-81AC-A52C871E4739}" dt="2025-07-01T16:08:19.518" v="1073" actId="478"/>
          <ac:spMkLst>
            <pc:docMk/>
            <pc:sldMk cId="310962697" sldId="398"/>
            <ac:spMk id="809" creationId="{C4F6B526-A92D-6E31-E245-B7B466149BC6}"/>
          </ac:spMkLst>
        </pc:spChg>
        <pc:spChg chg="add del mod">
          <ac:chgData name="Fabian Hölzl" userId="e5358cff9435514a" providerId="LiveId" clId="{2F5A7DF3-96CC-4911-81AC-A52C871E4739}" dt="2025-07-01T16:08:21.890" v="1076" actId="478"/>
          <ac:spMkLst>
            <pc:docMk/>
            <pc:sldMk cId="310962697" sldId="398"/>
            <ac:spMk id="810" creationId="{8328921A-7D7E-22C3-CFBF-6812B10BDEEB}"/>
          </ac:spMkLst>
        </pc:spChg>
        <pc:spChg chg="add mod">
          <ac:chgData name="Fabian Hölzl" userId="e5358cff9435514a" providerId="LiveId" clId="{2F5A7DF3-96CC-4911-81AC-A52C871E4739}" dt="2025-07-01T16:07:11.345" v="1059" actId="1076"/>
          <ac:spMkLst>
            <pc:docMk/>
            <pc:sldMk cId="310962697" sldId="398"/>
            <ac:spMk id="812" creationId="{CB7FD223-AECB-FA2D-2155-72C5C3B18DA1}"/>
          </ac:spMkLst>
        </pc:spChg>
        <pc:spChg chg="add del mod">
          <ac:chgData name="Fabian Hölzl" userId="e5358cff9435514a" providerId="LiveId" clId="{2F5A7DF3-96CC-4911-81AC-A52C871E4739}" dt="2025-07-01T16:10:36.446" v="1155" actId="14100"/>
          <ac:spMkLst>
            <pc:docMk/>
            <pc:sldMk cId="310962697" sldId="398"/>
            <ac:spMk id="813" creationId="{350629E5-8128-4DDD-0FB9-BB8664630614}"/>
          </ac:spMkLst>
        </pc:spChg>
        <pc:spChg chg="add mod">
          <ac:chgData name="Fabian Hölzl" userId="e5358cff9435514a" providerId="LiveId" clId="{2F5A7DF3-96CC-4911-81AC-A52C871E4739}" dt="2025-07-01T16:07:26.333" v="1064" actId="1076"/>
          <ac:spMkLst>
            <pc:docMk/>
            <pc:sldMk cId="310962697" sldId="398"/>
            <ac:spMk id="814" creationId="{3B2ABEB8-4702-82F7-094F-D24A6E0BF3EA}"/>
          </ac:spMkLst>
        </pc:spChg>
        <pc:spChg chg="add mod">
          <ac:chgData name="Fabian Hölzl" userId="e5358cff9435514a" providerId="LiveId" clId="{2F5A7DF3-96CC-4911-81AC-A52C871E4739}" dt="2025-07-01T16:07:56.759" v="1069" actId="208"/>
          <ac:spMkLst>
            <pc:docMk/>
            <pc:sldMk cId="310962697" sldId="398"/>
            <ac:spMk id="815" creationId="{D2707C9F-1C30-0450-808C-49414DF52544}"/>
          </ac:spMkLst>
        </pc:spChg>
        <pc:spChg chg="add mod">
          <ac:chgData name="Fabian Hölzl" userId="e5358cff9435514a" providerId="LiveId" clId="{2F5A7DF3-96CC-4911-81AC-A52C871E4739}" dt="2025-07-01T16:10:02.397" v="1131" actId="1076"/>
          <ac:spMkLst>
            <pc:docMk/>
            <pc:sldMk cId="310962697" sldId="398"/>
            <ac:spMk id="826" creationId="{8409E91D-4AC5-1ADF-CFA3-A92D3A8AFB45}"/>
          </ac:spMkLst>
        </pc:spChg>
        <pc:spChg chg="add mod">
          <ac:chgData name="Fabian Hölzl" userId="e5358cff9435514a" providerId="LiveId" clId="{2F5A7DF3-96CC-4911-81AC-A52C871E4739}" dt="2025-07-01T16:10:13.227" v="1136" actId="1076"/>
          <ac:spMkLst>
            <pc:docMk/>
            <pc:sldMk cId="310962697" sldId="398"/>
            <ac:spMk id="827" creationId="{1DF890E5-1468-609F-AC08-457F48A15BB1}"/>
          </ac:spMkLst>
        </pc:spChg>
        <pc:spChg chg="add mod">
          <ac:chgData name="Fabian Hölzl" userId="e5358cff9435514a" providerId="LiveId" clId="{2F5A7DF3-96CC-4911-81AC-A52C871E4739}" dt="2025-07-01T16:10:39.993" v="1157" actId="1076"/>
          <ac:spMkLst>
            <pc:docMk/>
            <pc:sldMk cId="310962697" sldId="398"/>
            <ac:spMk id="828" creationId="{A3634932-0B92-B970-B748-748AE3E07110}"/>
          </ac:spMkLst>
        </pc:spChg>
        <pc:spChg chg="add mod">
          <ac:chgData name="Fabian Hölzl" userId="e5358cff9435514a" providerId="LiveId" clId="{2F5A7DF3-96CC-4911-81AC-A52C871E4739}" dt="2025-07-01T16:15:41.804" v="1425" actId="1076"/>
          <ac:spMkLst>
            <pc:docMk/>
            <pc:sldMk cId="310962697" sldId="398"/>
            <ac:spMk id="833" creationId="{6AE135BF-F83C-0D37-A829-D783806981FF}"/>
          </ac:spMkLst>
        </pc:spChg>
        <pc:grpChg chg="del mod">
          <ac:chgData name="Fabian Hölzl" userId="e5358cff9435514a" providerId="LiveId" clId="{2F5A7DF3-96CC-4911-81AC-A52C871E4739}" dt="2025-07-01T15:47:31.237" v="559" actId="478"/>
          <ac:grpSpMkLst>
            <pc:docMk/>
            <pc:sldMk cId="310962697" sldId="398"/>
            <ac:grpSpMk id="218" creationId="{F3FD5007-9E71-0DB9-D770-63841621A753}"/>
          </ac:grpSpMkLst>
        </pc:grpChg>
        <pc:grpChg chg="del mod">
          <ac:chgData name="Fabian Hölzl" userId="e5358cff9435514a" providerId="LiveId" clId="{2F5A7DF3-96CC-4911-81AC-A52C871E4739}" dt="2025-07-01T15:47:30.138" v="558" actId="478"/>
          <ac:grpSpMkLst>
            <pc:docMk/>
            <pc:sldMk cId="310962697" sldId="398"/>
            <ac:grpSpMk id="232" creationId="{55F668B5-73AD-A3D6-44ED-7D8C292697E5}"/>
          </ac:grpSpMkLst>
        </pc:grpChg>
        <pc:grpChg chg="del mod">
          <ac:chgData name="Fabian Hölzl" userId="e5358cff9435514a" providerId="LiveId" clId="{2F5A7DF3-96CC-4911-81AC-A52C871E4739}" dt="2025-07-01T15:47:28.636" v="557" actId="478"/>
          <ac:grpSpMkLst>
            <pc:docMk/>
            <pc:sldMk cId="310962697" sldId="398"/>
            <ac:grpSpMk id="246" creationId="{A55D3E3A-693E-CC0C-66F8-CFBEC43D5B71}"/>
          </ac:grpSpMkLst>
        </pc:grpChg>
        <pc:grpChg chg="del mod">
          <ac:chgData name="Fabian Hölzl" userId="e5358cff9435514a" providerId="LiveId" clId="{2F5A7DF3-96CC-4911-81AC-A52C871E4739}" dt="2025-07-01T15:47:25.654" v="554" actId="478"/>
          <ac:grpSpMkLst>
            <pc:docMk/>
            <pc:sldMk cId="310962697" sldId="398"/>
            <ac:grpSpMk id="260" creationId="{016750E5-E04A-A033-576B-B3555E3FAC6A}"/>
          </ac:grpSpMkLst>
        </pc:grpChg>
        <pc:grpChg chg="mod">
          <ac:chgData name="Fabian Hölzl" userId="e5358cff9435514a" providerId="LiveId" clId="{2F5A7DF3-96CC-4911-81AC-A52C871E4739}" dt="2025-07-01T15:47:19.350" v="550" actId="465"/>
          <ac:grpSpMkLst>
            <pc:docMk/>
            <pc:sldMk cId="310962697" sldId="398"/>
            <ac:grpSpMk id="274" creationId="{0C114A08-868D-AC22-5251-C5A7847DA3FC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288" creationId="{7BE0FF84-C16F-7B20-B6AC-A7157C336D7A}"/>
          </ac:grpSpMkLst>
        </pc:grpChg>
        <pc:grpChg chg="mod">
          <ac:chgData name="Fabian Hölzl" userId="e5358cff9435514a" providerId="LiveId" clId="{2F5A7DF3-96CC-4911-81AC-A52C871E4739}" dt="2025-07-01T15:47:19.350" v="550" actId="465"/>
          <ac:grpSpMkLst>
            <pc:docMk/>
            <pc:sldMk cId="310962697" sldId="398"/>
            <ac:grpSpMk id="302" creationId="{8922D255-6F69-66EF-15DB-BEF2CFEAF82A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316" creationId="{8EA50028-996F-67B6-AE41-6E6FE428A89F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330" creationId="{F53EF633-C26A-2F33-B015-A3A5B2513891}"/>
          </ac:grpSpMkLst>
        </pc:grpChg>
        <pc:grpChg chg="mod">
          <ac:chgData name="Fabian Hölzl" userId="e5358cff9435514a" providerId="LiveId" clId="{2F5A7DF3-96CC-4911-81AC-A52C871E4739}" dt="2025-07-01T15:47:19.350" v="550" actId="465"/>
          <ac:grpSpMkLst>
            <pc:docMk/>
            <pc:sldMk cId="310962697" sldId="398"/>
            <ac:grpSpMk id="344" creationId="{D6045B80-AFCD-6E15-CE95-D3B6B5D628A4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358" creationId="{55811278-37D6-80BE-B911-30C71F8990ED}"/>
          </ac:grpSpMkLst>
        </pc:grpChg>
        <pc:grpChg chg="mod">
          <ac:chgData name="Fabian Hölzl" userId="e5358cff9435514a" providerId="LiveId" clId="{2F5A7DF3-96CC-4911-81AC-A52C871E4739}" dt="2025-07-01T15:47:19.350" v="550" actId="465"/>
          <ac:grpSpMkLst>
            <pc:docMk/>
            <pc:sldMk cId="310962697" sldId="398"/>
            <ac:grpSpMk id="372" creationId="{459B9E76-FD05-F687-3E0B-4680536DD367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386" creationId="{32E5B4F3-602C-1B84-FF9C-E577E1BE715A}"/>
          </ac:grpSpMkLst>
        </pc:grpChg>
        <pc:grpChg chg="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400" creationId="{DF7301D0-42A7-4AAF-F245-1DDD1E3D58A5}"/>
          </ac:grpSpMkLst>
        </pc:grpChg>
        <pc:grpChg chg="mod">
          <ac:chgData name="Fabian Hölzl" userId="e5358cff9435514a" providerId="LiveId" clId="{2F5A7DF3-96CC-4911-81AC-A52C871E4739}" dt="2025-07-01T15:47:19.536" v="551" actId="1076"/>
          <ac:grpSpMkLst>
            <pc:docMk/>
            <pc:sldMk cId="310962697" sldId="398"/>
            <ac:grpSpMk id="428" creationId="{D0FA6E9D-6508-1B13-82FF-67E6E705D86A}"/>
          </ac:grpSpMkLst>
        </pc:grpChg>
        <pc:grpChg chg="add del">
          <ac:chgData name="Fabian Hölzl" userId="e5358cff9435514a" providerId="LiveId" clId="{2F5A7DF3-96CC-4911-81AC-A52C871E4739}" dt="2025-07-01T15:47:19.730" v="552" actId="478"/>
          <ac:grpSpMkLst>
            <pc:docMk/>
            <pc:sldMk cId="310962697" sldId="398"/>
            <ac:grpSpMk id="442" creationId="{DD110A31-B49D-163B-7E2C-650E18A35CC1}"/>
          </ac:grpSpMkLst>
        </pc:grpChg>
        <pc:grpChg chg="add del 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456" creationId="{D146A8A5-21AD-F210-4961-875B3B7CA5C0}"/>
          </ac:grpSpMkLst>
        </pc:grpChg>
        <pc:grpChg chg="add del mod">
          <ac:chgData name="Fabian Hölzl" userId="e5358cff9435514a" providerId="LiveId" clId="{2F5A7DF3-96CC-4911-81AC-A52C871E4739}" dt="2025-07-01T15:47:19.880" v="553" actId="552"/>
          <ac:grpSpMkLst>
            <pc:docMk/>
            <pc:sldMk cId="310962697" sldId="398"/>
            <ac:grpSpMk id="470" creationId="{F9EE3555-B94E-E8B8-547F-7872B638DEB7}"/>
          </ac:grpSpMkLst>
        </pc:grpChg>
        <pc:grpChg chg="add del">
          <ac:chgData name="Fabian Hölzl" userId="e5358cff9435514a" providerId="LiveId" clId="{2F5A7DF3-96CC-4911-81AC-A52C871E4739}" dt="2025-07-01T15:47:19.730" v="552" actId="478"/>
          <ac:grpSpMkLst>
            <pc:docMk/>
            <pc:sldMk cId="310962697" sldId="398"/>
            <ac:grpSpMk id="484" creationId="{8BEE3B3C-CBC2-95C5-6D8E-FB9E23B196C9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501" creationId="{AF8FE946-EC68-4039-4641-54E50282717C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502" creationId="{4B321944-2FED-EC15-C458-9FD59AD2A219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536" creationId="{80C14A55-A3B8-0A1B-77F5-87B92661B3CD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570" creationId="{37CDE522-48FA-D953-05C4-5660E07BDDB2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587" creationId="{84AF1BB3-A7B8-5FB7-1233-91339D24458F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604" creationId="{07A06644-0991-AF24-5E89-CCB9EDA7D547}"/>
          </ac:grpSpMkLst>
        </pc:grpChg>
        <pc:grpChg chg="mod">
          <ac:chgData name="Fabian Hölzl" userId="e5358cff9435514a" providerId="LiveId" clId="{2F5A7DF3-96CC-4911-81AC-A52C871E4739}" dt="2025-07-01T15:48:36.244" v="588" actId="465"/>
          <ac:grpSpMkLst>
            <pc:docMk/>
            <pc:sldMk cId="310962697" sldId="398"/>
            <ac:grpSpMk id="621" creationId="{1ED30D27-92E5-84F1-F39E-4F4EF0B8A70A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638" creationId="{46994716-EB2D-116B-2663-EE57859AAE94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655" creationId="{442E06DF-9679-067E-26B7-19D68A525286}"/>
          </ac:grpSpMkLst>
        </pc:grpChg>
        <pc:grpChg chg="mod">
          <ac:chgData name="Fabian Hölzl" userId="e5358cff9435514a" providerId="LiveId" clId="{2F5A7DF3-96CC-4911-81AC-A52C871E4739}" dt="2025-07-01T15:48:36.244" v="588" actId="465"/>
          <ac:grpSpMkLst>
            <pc:docMk/>
            <pc:sldMk cId="310962697" sldId="398"/>
            <ac:grpSpMk id="672" creationId="{7EC8EC22-D150-DAD9-1188-C717CE188917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689" creationId="{62770B6C-A616-C9AA-8B47-BD426ABD1CF1}"/>
          </ac:grpSpMkLst>
        </pc:grpChg>
        <pc:grpChg chg="mod">
          <ac:chgData name="Fabian Hölzl" userId="e5358cff9435514a" providerId="LiveId" clId="{2F5A7DF3-96CC-4911-81AC-A52C871E4739}" dt="2025-07-01T16:06:08.499" v="1043" actId="338"/>
          <ac:grpSpMkLst>
            <pc:docMk/>
            <pc:sldMk cId="310962697" sldId="398"/>
            <ac:grpSpMk id="740" creationId="{FD44B1D5-62D3-E8CF-A96E-DFFE8FEB3775}"/>
          </ac:grpSpMkLst>
        </pc:grpChg>
        <pc:grpChg chg="add mod">
          <ac:chgData name="Fabian Hölzl" userId="e5358cff9435514a" providerId="LiveId" clId="{2F5A7DF3-96CC-4911-81AC-A52C871E4739}" dt="2025-07-01T15:54:50.574" v="784" actId="1076"/>
          <ac:grpSpMkLst>
            <pc:docMk/>
            <pc:sldMk cId="310962697" sldId="398"/>
            <ac:grpSpMk id="757" creationId="{1CB364CE-EB6C-4814-6D99-A40EEA87C5D1}"/>
          </ac:grpSpMkLst>
        </pc:grpChg>
        <pc:cxnChg chg="add del mod">
          <ac:chgData name="Fabian Hölzl" userId="e5358cff9435514a" providerId="LiveId" clId="{2F5A7DF3-96CC-4911-81AC-A52C871E4739}" dt="2025-07-01T15:56:28.516" v="812" actId="478"/>
          <ac:cxnSpMkLst>
            <pc:docMk/>
            <pc:sldMk cId="310962697" sldId="398"/>
            <ac:cxnSpMk id="774" creationId="{35DD49D5-F6D0-1D21-FB69-1CB9104BBF62}"/>
          </ac:cxnSpMkLst>
        </pc:cxnChg>
        <pc:cxnChg chg="add del mod">
          <ac:chgData name="Fabian Hölzl" userId="e5358cff9435514a" providerId="LiveId" clId="{2F5A7DF3-96CC-4911-81AC-A52C871E4739}" dt="2025-07-01T15:56:27.865" v="811" actId="478"/>
          <ac:cxnSpMkLst>
            <pc:docMk/>
            <pc:sldMk cId="310962697" sldId="398"/>
            <ac:cxnSpMk id="775" creationId="{0A1D443C-FAAD-8AF3-A0AB-255AB741576F}"/>
          </ac:cxnSpMkLst>
        </pc:cxnChg>
        <pc:cxnChg chg="add del mod">
          <ac:chgData name="Fabian Hölzl" userId="e5358cff9435514a" providerId="LiveId" clId="{2F5A7DF3-96CC-4911-81AC-A52C871E4739}" dt="2025-07-01T15:56:27.247" v="810" actId="478"/>
          <ac:cxnSpMkLst>
            <pc:docMk/>
            <pc:sldMk cId="310962697" sldId="398"/>
            <ac:cxnSpMk id="778" creationId="{F2ED56C9-978A-6D20-14E9-50F3FC7E14F0}"/>
          </ac:cxnSpMkLst>
        </pc:cxnChg>
        <pc:cxnChg chg="add del mod">
          <ac:chgData name="Fabian Hölzl" userId="e5358cff9435514a" providerId="LiveId" clId="{2F5A7DF3-96CC-4911-81AC-A52C871E4739}" dt="2025-07-01T15:56:25.822" v="808" actId="478"/>
          <ac:cxnSpMkLst>
            <pc:docMk/>
            <pc:sldMk cId="310962697" sldId="398"/>
            <ac:cxnSpMk id="780" creationId="{209B403B-12D4-4495-04E5-F157FCE617D7}"/>
          </ac:cxnSpMkLst>
        </pc:cxnChg>
        <pc:cxnChg chg="add del mod">
          <ac:chgData name="Fabian Hölzl" userId="e5358cff9435514a" providerId="LiveId" clId="{2F5A7DF3-96CC-4911-81AC-A52C871E4739}" dt="2025-07-01T15:56:26.578" v="809" actId="478"/>
          <ac:cxnSpMkLst>
            <pc:docMk/>
            <pc:sldMk cId="310962697" sldId="398"/>
            <ac:cxnSpMk id="782" creationId="{4A664D57-381C-C728-1FBB-17BAE35F77B4}"/>
          </ac:cxnSpMkLst>
        </pc:cxnChg>
        <pc:cxnChg chg="add mod">
          <ac:chgData name="Fabian Hölzl" userId="e5358cff9435514a" providerId="LiveId" clId="{2F5A7DF3-96CC-4911-81AC-A52C871E4739}" dt="2025-07-01T16:13:50.151" v="1347" actId="1076"/>
          <ac:cxnSpMkLst>
            <pc:docMk/>
            <pc:sldMk cId="310962697" sldId="398"/>
            <ac:cxnSpMk id="786" creationId="{2932D20A-4D1B-2C14-8F6D-8F6FABA6A270}"/>
          </ac:cxnSpMkLst>
        </pc:cxnChg>
        <pc:cxnChg chg="add mod">
          <ac:chgData name="Fabian Hölzl" userId="e5358cff9435514a" providerId="LiveId" clId="{2F5A7DF3-96CC-4911-81AC-A52C871E4739}" dt="2025-07-01T16:03:44.717" v="924" actId="1076"/>
          <ac:cxnSpMkLst>
            <pc:docMk/>
            <pc:sldMk cId="310962697" sldId="398"/>
            <ac:cxnSpMk id="788" creationId="{16EA7D17-B218-B5EA-6E45-04F45E2C28A8}"/>
          </ac:cxnSpMkLst>
        </pc:cxnChg>
        <pc:cxnChg chg="add del mod">
          <ac:chgData name="Fabian Hölzl" userId="e5358cff9435514a" providerId="LiveId" clId="{2F5A7DF3-96CC-4911-81AC-A52C871E4739}" dt="2025-07-01T16:08:38.067" v="1083" actId="11529"/>
          <ac:cxnSpMkLst>
            <pc:docMk/>
            <pc:sldMk cId="310962697" sldId="398"/>
            <ac:cxnSpMk id="817" creationId="{21AC87B7-1A12-0E1F-D78F-04E98C0F5AF0}"/>
          </ac:cxnSpMkLst>
        </pc:cxnChg>
        <pc:cxnChg chg="add mod">
          <ac:chgData name="Fabian Hölzl" userId="e5358cff9435514a" providerId="LiveId" clId="{2F5A7DF3-96CC-4911-81AC-A52C871E4739}" dt="2025-07-01T16:09:19.380" v="1099" actId="552"/>
          <ac:cxnSpMkLst>
            <pc:docMk/>
            <pc:sldMk cId="310962697" sldId="398"/>
            <ac:cxnSpMk id="819" creationId="{7BCF5EBF-3631-957C-69A8-9E9780DE065F}"/>
          </ac:cxnSpMkLst>
        </pc:cxnChg>
        <pc:cxnChg chg="add mod">
          <ac:chgData name="Fabian Hölzl" userId="e5358cff9435514a" providerId="LiveId" clId="{2F5A7DF3-96CC-4911-81AC-A52C871E4739}" dt="2025-07-01T16:09:21.919" v="1100" actId="465"/>
          <ac:cxnSpMkLst>
            <pc:docMk/>
            <pc:sldMk cId="310962697" sldId="398"/>
            <ac:cxnSpMk id="820" creationId="{B8D07328-9F3D-55A3-B8CA-EA8B6064ADAB}"/>
          </ac:cxnSpMkLst>
        </pc:cxnChg>
        <pc:cxnChg chg="add mod">
          <ac:chgData name="Fabian Hölzl" userId="e5358cff9435514a" providerId="LiveId" clId="{2F5A7DF3-96CC-4911-81AC-A52C871E4739}" dt="2025-07-01T16:09:21.919" v="1100" actId="465"/>
          <ac:cxnSpMkLst>
            <pc:docMk/>
            <pc:sldMk cId="310962697" sldId="398"/>
            <ac:cxnSpMk id="821" creationId="{18991808-FA1F-01AA-1538-92F4B307B994}"/>
          </ac:cxnSpMkLst>
        </pc:cxnChg>
        <pc:cxnChg chg="add mod">
          <ac:chgData name="Fabian Hölzl" userId="e5358cff9435514a" providerId="LiveId" clId="{2F5A7DF3-96CC-4911-81AC-A52C871E4739}" dt="2025-07-01T16:09:19.380" v="1099" actId="552"/>
          <ac:cxnSpMkLst>
            <pc:docMk/>
            <pc:sldMk cId="310962697" sldId="398"/>
            <ac:cxnSpMk id="822" creationId="{03EADCD1-DEE1-7F5C-583A-4075864BC83A}"/>
          </ac:cxnSpMkLst>
        </pc:cxnChg>
        <pc:cxnChg chg="add mod">
          <ac:chgData name="Fabian Hölzl" userId="e5358cff9435514a" providerId="LiveId" clId="{2F5A7DF3-96CC-4911-81AC-A52C871E4739}" dt="2025-07-01T16:09:00.833" v="1094" actId="571"/>
          <ac:cxnSpMkLst>
            <pc:docMk/>
            <pc:sldMk cId="310962697" sldId="398"/>
            <ac:cxnSpMk id="823" creationId="{CA320142-0691-DD9C-180A-B712E8AA9404}"/>
          </ac:cxnSpMkLst>
        </pc:cxnChg>
        <pc:cxnChg chg="add mod">
          <ac:chgData name="Fabian Hölzl" userId="e5358cff9435514a" providerId="LiveId" clId="{2F5A7DF3-96CC-4911-81AC-A52C871E4739}" dt="2025-07-01T16:09:00.833" v="1094" actId="571"/>
          <ac:cxnSpMkLst>
            <pc:docMk/>
            <pc:sldMk cId="310962697" sldId="398"/>
            <ac:cxnSpMk id="824" creationId="{8C5ECAF5-60A2-6ADA-EC6F-F7CC552F79DB}"/>
          </ac:cxnSpMkLst>
        </pc:cxnChg>
        <pc:cxnChg chg="add mod">
          <ac:chgData name="Fabian Hölzl" userId="e5358cff9435514a" providerId="LiveId" clId="{2F5A7DF3-96CC-4911-81AC-A52C871E4739}" dt="2025-07-01T16:09:00.833" v="1094" actId="571"/>
          <ac:cxnSpMkLst>
            <pc:docMk/>
            <pc:sldMk cId="310962697" sldId="398"/>
            <ac:cxnSpMk id="825" creationId="{DAB6261C-483C-BE5F-31DD-3F788EB91D5D}"/>
          </ac:cxnSpMkLst>
        </pc:cxnChg>
        <pc:cxnChg chg="add mod">
          <ac:chgData name="Fabian Hölzl" userId="e5358cff9435514a" providerId="LiveId" clId="{2F5A7DF3-96CC-4911-81AC-A52C871E4739}" dt="2025-07-01T16:14:44.877" v="1353" actId="208"/>
          <ac:cxnSpMkLst>
            <pc:docMk/>
            <pc:sldMk cId="310962697" sldId="398"/>
            <ac:cxnSpMk id="830" creationId="{6253C3F6-8E6E-B2B5-1F4A-BF2667346533}"/>
          </ac:cxnSpMkLst>
        </pc:cxnChg>
        <pc:cxnChg chg="add mod">
          <ac:chgData name="Fabian Hölzl" userId="e5358cff9435514a" providerId="LiveId" clId="{2F5A7DF3-96CC-4911-81AC-A52C871E4739}" dt="2025-07-01T16:14:44.877" v="1353" actId="208"/>
          <ac:cxnSpMkLst>
            <pc:docMk/>
            <pc:sldMk cId="310962697" sldId="398"/>
            <ac:cxnSpMk id="831" creationId="{D3E42F79-C674-F32B-17D4-ECC50FE57AFB}"/>
          </ac:cxnSpMkLst>
        </pc:cxnChg>
        <pc:cxnChg chg="add mod">
          <ac:chgData name="Fabian Hölzl" userId="e5358cff9435514a" providerId="LiveId" clId="{2F5A7DF3-96CC-4911-81AC-A52C871E4739}" dt="2025-07-01T16:14:44.877" v="1353" actId="208"/>
          <ac:cxnSpMkLst>
            <pc:docMk/>
            <pc:sldMk cId="310962697" sldId="398"/>
            <ac:cxnSpMk id="832" creationId="{33820534-BE43-E67C-11F3-92F6E1B4BBA8}"/>
          </ac:cxnSpMkLst>
        </pc:cxnChg>
      </pc:sldChg>
      <pc:sldChg chg="addSp delSp modSp mod">
        <pc:chgData name="Fabian Hölzl" userId="e5358cff9435514a" providerId="LiveId" clId="{2F5A7DF3-96CC-4911-81AC-A52C871E4739}" dt="2025-07-02T14:06:12.035" v="5034" actId="14100"/>
        <pc:sldMkLst>
          <pc:docMk/>
          <pc:sldMk cId="1561325814" sldId="399"/>
        </pc:sldMkLst>
        <pc:spChg chg="del mod">
          <ac:chgData name="Fabian Hölzl" userId="e5358cff9435514a" providerId="LiveId" clId="{2F5A7DF3-96CC-4911-81AC-A52C871E4739}" dt="2025-07-02T12:17:50.102" v="4030" actId="478"/>
          <ac:spMkLst>
            <pc:docMk/>
            <pc:sldMk cId="1561325814" sldId="399"/>
            <ac:spMk id="2" creationId="{44313B66-4A02-4E93-397E-C9A864EC4463}"/>
          </ac:spMkLst>
        </pc:spChg>
        <pc:spChg chg="mod">
          <ac:chgData name="Fabian Hölzl" userId="e5358cff9435514a" providerId="LiveId" clId="{2F5A7DF3-96CC-4911-81AC-A52C871E4739}" dt="2025-07-02T12:20:29.294" v="4040" actId="1076"/>
          <ac:spMkLst>
            <pc:docMk/>
            <pc:sldMk cId="1561325814" sldId="399"/>
            <ac:spMk id="3" creationId="{641AD8C9-CA79-8209-1D96-7BC0B771282F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561325814" sldId="399"/>
            <ac:spMk id="4" creationId="{3D44C134-12B2-0C59-8A55-6B2C9CEDDECF}"/>
          </ac:spMkLst>
        </pc:spChg>
        <pc:picChg chg="add mod">
          <ac:chgData name="Fabian Hölzl" userId="e5358cff9435514a" providerId="LiveId" clId="{2F5A7DF3-96CC-4911-81AC-A52C871E4739}" dt="2025-07-02T14:06:10.513" v="5033" actId="14100"/>
          <ac:picMkLst>
            <pc:docMk/>
            <pc:sldMk cId="1561325814" sldId="399"/>
            <ac:picMk id="6" creationId="{E9936A58-2C83-C6C5-5B5A-D1EBCFCA06F1}"/>
          </ac:picMkLst>
        </pc:picChg>
        <pc:picChg chg="add mod">
          <ac:chgData name="Fabian Hölzl" userId="e5358cff9435514a" providerId="LiveId" clId="{2F5A7DF3-96CC-4911-81AC-A52C871E4739}" dt="2025-07-02T14:06:12.035" v="5034" actId="14100"/>
          <ac:picMkLst>
            <pc:docMk/>
            <pc:sldMk cId="1561325814" sldId="399"/>
            <ac:picMk id="8" creationId="{0F7FE084-0606-CA5E-23DB-6DF5053A94A8}"/>
          </ac:picMkLst>
        </pc:pic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1374394236" sldId="400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374394236" sldId="400"/>
            <ac:spMk id="2" creationId="{2F1ADF8F-EADC-2600-2346-C533F6D8BC5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374394236" sldId="400"/>
            <ac:spMk id="3" creationId="{F35CCF58-208E-C800-52E9-8712B83533B6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374394236" sldId="400"/>
            <ac:spMk id="4" creationId="{DD446764-0C0B-573A-F698-B7F4C0B68DA1}"/>
          </ac:spMkLst>
        </pc:spChg>
      </pc:sldChg>
      <pc:sldChg chg="addSp delSp modSp mod">
        <pc:chgData name="Fabian Hölzl" userId="e5358cff9435514a" providerId="LiveId" clId="{2F5A7DF3-96CC-4911-81AC-A52C871E4739}" dt="2025-07-02T10:47:51.347" v="3464" actId="790"/>
        <pc:sldMkLst>
          <pc:docMk/>
          <pc:sldMk cId="3388287925" sldId="401"/>
        </pc:sldMkLst>
        <pc:spChg chg="del">
          <ac:chgData name="Fabian Hölzl" userId="e5358cff9435514a" providerId="LiveId" clId="{2F5A7DF3-96CC-4911-81AC-A52C871E4739}" dt="2025-07-01T16:59:42.224" v="3130" actId="478"/>
          <ac:spMkLst>
            <pc:docMk/>
            <pc:sldMk cId="3388287925" sldId="401"/>
            <ac:spMk id="2" creationId="{FCF8124D-81C7-AF1D-AED8-0BC2457A3DF0}"/>
          </ac:spMkLst>
        </pc:spChg>
        <pc:spChg chg="del">
          <ac:chgData name="Fabian Hölzl" userId="e5358cff9435514a" providerId="LiveId" clId="{2F5A7DF3-96CC-4911-81AC-A52C871E4739}" dt="2025-07-01T16:59:33.124" v="3124" actId="478"/>
          <ac:spMkLst>
            <pc:docMk/>
            <pc:sldMk cId="3388287925" sldId="401"/>
            <ac:spMk id="3" creationId="{72898025-B16E-D629-B1F7-206598C4315A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388287925" sldId="401"/>
            <ac:spMk id="4" creationId="{BA6642E1-B495-6706-4D40-2F244D4B86B6}"/>
          </ac:spMkLst>
        </pc:spChg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3388287925" sldId="401"/>
            <ac:spMk id="5" creationId="{47D56D42-0FE4-6942-6059-945F2BA88863}"/>
          </ac:spMkLst>
        </pc:spChg>
        <pc:spChg chg="add del mod">
          <ac:chgData name="Fabian Hölzl" userId="e5358cff9435514a" providerId="LiveId" clId="{2F5A7DF3-96CC-4911-81AC-A52C871E4739}" dt="2025-07-01T16:59:35.974" v="3126" actId="478"/>
          <ac:spMkLst>
            <pc:docMk/>
            <pc:sldMk cId="3388287925" sldId="401"/>
            <ac:spMk id="7" creationId="{BBFBA419-7B7D-B367-1002-B700677C8AFE}"/>
          </ac:spMkLst>
        </pc:spChg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3388287925" sldId="401"/>
            <ac:spMk id="8" creationId="{CAC01830-254D-5420-5475-15DE595653D0}"/>
          </ac:spMkLst>
        </pc:spChg>
        <pc:spChg chg="add del mod">
          <ac:chgData name="Fabian Hölzl" userId="e5358cff9435514a" providerId="LiveId" clId="{2F5A7DF3-96CC-4911-81AC-A52C871E4739}" dt="2025-07-01T16:59:44.465" v="3131" actId="478"/>
          <ac:spMkLst>
            <pc:docMk/>
            <pc:sldMk cId="3388287925" sldId="401"/>
            <ac:spMk id="10" creationId="{F216B9ED-FD35-FA9B-34A5-877C6FC13BE7}"/>
          </ac:spMkLst>
        </pc:spChg>
        <pc:spChg chg="add mod">
          <ac:chgData name="Fabian Hölzl" userId="e5358cff9435514a" providerId="LiveId" clId="{2F5A7DF3-96CC-4911-81AC-A52C871E4739}" dt="2025-07-01T16:59:48.934" v="3132"/>
          <ac:spMkLst>
            <pc:docMk/>
            <pc:sldMk cId="3388287925" sldId="401"/>
            <ac:spMk id="11" creationId="{2EAF9893-8FB3-83B3-E87C-99A887C8EF91}"/>
          </ac:spMkLst>
        </pc:spChg>
        <pc:picChg chg="add mod">
          <ac:chgData name="Fabian Hölzl" userId="e5358cff9435514a" providerId="LiveId" clId="{2F5A7DF3-96CC-4911-81AC-A52C871E4739}" dt="2025-07-01T17:03:37.943" v="3236" actId="14100"/>
          <ac:picMkLst>
            <pc:docMk/>
            <pc:sldMk cId="3388287925" sldId="401"/>
            <ac:picMk id="13" creationId="{82D8886B-7713-23A9-A2F8-39127B8DC561}"/>
          </ac:picMkLst>
        </pc:picChg>
      </pc:sldChg>
      <pc:sldChg chg="addSp modSp mod">
        <pc:chgData name="Fabian Hölzl" userId="e5358cff9435514a" providerId="LiveId" clId="{2F5A7DF3-96CC-4911-81AC-A52C871E4739}" dt="2025-07-02T10:47:51.347" v="3464" actId="790"/>
        <pc:sldMkLst>
          <pc:docMk/>
          <pc:sldMk cId="1770807551" sldId="402"/>
        </pc:sldMkLst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1770807551" sldId="402"/>
            <ac:spMk id="2" creationId="{DA5CA8B9-8F5F-20A6-D76A-DDCE2AB87C83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770807551" sldId="402"/>
            <ac:spMk id="3" creationId="{59750A44-4117-7B74-200A-835E9A000009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770807551" sldId="402"/>
            <ac:spMk id="4" creationId="{09AD63FD-A563-6097-205F-A0CB1DAA1D87}"/>
          </ac:spMkLst>
        </pc:spChg>
        <pc:spChg chg="add mod">
          <ac:chgData name="Fabian Hölzl" userId="e5358cff9435514a" providerId="LiveId" clId="{2F5A7DF3-96CC-4911-81AC-A52C871E4739}" dt="2025-07-01T16:59:08.560" v="3108"/>
          <ac:spMkLst>
            <pc:docMk/>
            <pc:sldMk cId="1770807551" sldId="402"/>
            <ac:spMk id="5" creationId="{B2127820-6D49-1B5C-C7BD-37E8B6C8BACE}"/>
          </ac:spMkLst>
        </pc:spChg>
        <pc:picChg chg="mod">
          <ac:chgData name="Fabian Hölzl" userId="e5358cff9435514a" providerId="LiveId" clId="{2F5A7DF3-96CC-4911-81AC-A52C871E4739}" dt="2025-07-01T16:58:32.999" v="3073" actId="1076"/>
          <ac:picMkLst>
            <pc:docMk/>
            <pc:sldMk cId="1770807551" sldId="402"/>
            <ac:picMk id="6" creationId="{7C7805CD-EAC6-CE00-8B0A-E9F0CECFE5B1}"/>
          </ac:picMkLst>
        </pc:picChg>
      </pc:sldChg>
      <pc:sldChg chg="addSp modSp mod">
        <pc:chgData name="Fabian Hölzl" userId="e5358cff9435514a" providerId="LiveId" clId="{2F5A7DF3-96CC-4911-81AC-A52C871E4739}" dt="2025-07-02T10:47:51.347" v="3464" actId="790"/>
        <pc:sldMkLst>
          <pc:docMk/>
          <pc:sldMk cId="4082523543" sldId="403"/>
        </pc:sldMkLst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4082523543" sldId="403"/>
            <ac:spMk id="2" creationId="{DB42BC57-FEA9-8687-803B-AA9BBF5F426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082523543" sldId="403"/>
            <ac:spMk id="3" creationId="{61A8F970-EE91-0ADB-5A1F-ECBC594F5C0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082523543" sldId="403"/>
            <ac:spMk id="4" creationId="{F30B6CAB-261F-3D5B-6F7C-E1D15B5D7AFD}"/>
          </ac:spMkLst>
        </pc:spChg>
      </pc:sldChg>
      <pc:sldChg chg="addSp modSp mod">
        <pc:chgData name="Fabian Hölzl" userId="e5358cff9435514a" providerId="LiveId" clId="{2F5A7DF3-96CC-4911-81AC-A52C871E4739}" dt="2025-07-02T10:47:51.347" v="3464" actId="790"/>
        <pc:sldMkLst>
          <pc:docMk/>
          <pc:sldMk cId="2157700008" sldId="404"/>
        </pc:sldMkLst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2157700008" sldId="404"/>
            <ac:spMk id="2" creationId="{3835D06C-912B-731C-6706-2433EBA3D68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57700008" sldId="404"/>
            <ac:spMk id="3" creationId="{A95288FE-5273-1592-7B6D-FF50962FC1B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157700008" sldId="404"/>
            <ac:spMk id="4" creationId="{070D3797-4E6C-8B8F-9766-6A3A7F9C0515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861938066" sldId="405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61938066" sldId="405"/>
            <ac:spMk id="2" creationId="{10314787-61BD-7199-612A-CD0AFD3318D2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61938066" sldId="405"/>
            <ac:spMk id="3" creationId="{D272F2AE-E62E-C6E8-3ECF-6EE711D441C3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61938066" sldId="405"/>
            <ac:spMk id="4" creationId="{B83E9359-D9AD-BE9C-20BE-56E49C11E285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2584337851" sldId="406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84337851" sldId="406"/>
            <ac:spMk id="3" creationId="{DF19DE50-B3DD-DD6E-01F6-B73F00EFBE33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84337851" sldId="406"/>
            <ac:spMk id="4" creationId="{7A23D22B-49FB-4113-AD6A-CBBD00F0BC4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84337851" sldId="406"/>
            <ac:spMk id="15" creationId="{30EEC164-8957-564A-AEB4-ACA7DBE433EB}"/>
          </ac:spMkLst>
        </pc:spChg>
      </pc:sldChg>
      <pc:sldChg chg="delSp del mod">
        <pc:chgData name="Fabian Hölzl" userId="e5358cff9435514a" providerId="LiveId" clId="{2F5A7DF3-96CC-4911-81AC-A52C871E4739}" dt="2025-07-01T17:07:26.131" v="3348" actId="47"/>
        <pc:sldMkLst>
          <pc:docMk/>
          <pc:sldMk cId="2170226125" sldId="407"/>
        </pc:sldMkLst>
        <pc:spChg chg="del">
          <ac:chgData name="Fabian Hölzl" userId="e5358cff9435514a" providerId="LiveId" clId="{2F5A7DF3-96CC-4911-81AC-A52C871E4739}" dt="2025-07-01T16:50:07.289" v="3065" actId="478"/>
          <ac:spMkLst>
            <pc:docMk/>
            <pc:sldMk cId="2170226125" sldId="407"/>
            <ac:spMk id="5" creationId="{FB50555D-5B58-6CB0-A9E7-54B0F66D83CA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2201470941" sldId="408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201470941" sldId="408"/>
            <ac:spMk id="3" creationId="{D769D5B2-F344-6222-A5F2-B0819D1BD04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201470941" sldId="408"/>
            <ac:spMk id="4" creationId="{E75D5509-D6B7-7454-CDFC-6C1CDBDFF229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201470941" sldId="408"/>
            <ac:spMk id="15" creationId="{86623655-C05E-3F77-B8AC-95D2C03859E8}"/>
          </ac:spMkLst>
        </pc:spChg>
      </pc:sldChg>
      <pc:sldChg chg="modSp del mod">
        <pc:chgData name="Fabian Hölzl" userId="e5358cff9435514a" providerId="LiveId" clId="{2F5A7DF3-96CC-4911-81AC-A52C871E4739}" dt="2025-07-02T14:06:04.237" v="5032" actId="47"/>
        <pc:sldMkLst>
          <pc:docMk/>
          <pc:sldMk cId="899455008" sldId="409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99455008" sldId="409"/>
            <ac:spMk id="3" creationId="{79DB5553-D5C5-65E1-C602-5C8897B37FED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99455008" sldId="409"/>
            <ac:spMk id="4" creationId="{6F713C7F-CC0B-516C-D5C5-3E952C74652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899455008" sldId="409"/>
            <ac:spMk id="15" creationId="{679F2137-E27A-4B03-7ED5-B2069C612297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427487113" sldId="410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27487113" sldId="410"/>
            <ac:spMk id="3" creationId="{C7D14794-713E-BDA9-8809-C0398188A9EB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27487113" sldId="410"/>
            <ac:spMk id="4" creationId="{3B4641C1-3380-F14F-AC95-1CD265CF3E3C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27487113" sldId="410"/>
            <ac:spMk id="9" creationId="{E7C050E8-0587-E4F9-B500-0A8989C8289C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27487113" sldId="410"/>
            <ac:spMk id="15" creationId="{0DB242CA-BB2C-FB17-DF1F-FF13A05BB170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1507856023" sldId="411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507856023" sldId="411"/>
            <ac:spMk id="3" creationId="{040E04C2-6A39-8072-216E-75AAE23A18C6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507856023" sldId="411"/>
            <ac:spMk id="4" creationId="{03EF52FB-1629-16BF-7A10-97C939893471}"/>
          </ac:spMkLst>
        </pc:spChg>
      </pc:sldChg>
      <pc:sldChg chg="modSp mod">
        <pc:chgData name="Fabian Hölzl" userId="e5358cff9435514a" providerId="LiveId" clId="{2F5A7DF3-96CC-4911-81AC-A52C871E4739}" dt="2025-07-02T10:47:51.347" v="3464" actId="790"/>
        <pc:sldMkLst>
          <pc:docMk/>
          <pc:sldMk cId="4120653654" sldId="412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120653654" sldId="412"/>
            <ac:spMk id="3" creationId="{BF7BEAB0-54D4-3A2A-FF77-27572338447E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4120653654" sldId="412"/>
            <ac:spMk id="4" creationId="{94B2970E-8DAF-C337-CA7D-7E27DDD7E6C8}"/>
          </ac:spMkLst>
        </pc:spChg>
      </pc:sldChg>
      <pc:sldChg chg="delSp new del mod">
        <pc:chgData name="Fabian Hölzl" userId="e5358cff9435514a" providerId="LiveId" clId="{2F5A7DF3-96CC-4911-81AC-A52C871E4739}" dt="2025-07-01T16:58:18.469" v="3070" actId="47"/>
        <pc:sldMkLst>
          <pc:docMk/>
          <pc:sldMk cId="750667903" sldId="413"/>
        </pc:sldMkLst>
        <pc:spChg chg="del">
          <ac:chgData name="Fabian Hölzl" userId="e5358cff9435514a" providerId="LiveId" clId="{2F5A7DF3-96CC-4911-81AC-A52C871E4739}" dt="2025-07-01T16:58:14.294" v="3068" actId="478"/>
          <ac:spMkLst>
            <pc:docMk/>
            <pc:sldMk cId="750667903" sldId="413"/>
            <ac:spMk id="2" creationId="{CA148AF5-E761-ABB3-E4AA-A2AF1E382896}"/>
          </ac:spMkLst>
        </pc:spChg>
        <pc:spChg chg="del">
          <ac:chgData name="Fabian Hölzl" userId="e5358cff9435514a" providerId="LiveId" clId="{2F5A7DF3-96CC-4911-81AC-A52C871E4739}" dt="2025-07-01T16:58:12.882" v="3067" actId="478"/>
          <ac:spMkLst>
            <pc:docMk/>
            <pc:sldMk cId="750667903" sldId="413"/>
            <ac:spMk id="5" creationId="{975BD0D2-9DAF-AB7B-2949-4E9BF578EDA1}"/>
          </ac:spMkLst>
        </pc:spChg>
      </pc:sldChg>
      <pc:sldChg chg="add del">
        <pc:chgData name="Fabian Hölzl" userId="e5358cff9435514a" providerId="LiveId" clId="{2F5A7DF3-96CC-4911-81AC-A52C871E4739}" dt="2025-07-01T17:03:27.378" v="3232" actId="47"/>
        <pc:sldMkLst>
          <pc:docMk/>
          <pc:sldMk cId="3860282957" sldId="414"/>
        </pc:sldMkLst>
      </pc:sldChg>
      <pc:sldChg chg="addSp modSp add mod">
        <pc:chgData name="Fabian Hölzl" userId="e5358cff9435514a" providerId="LiveId" clId="{2F5A7DF3-96CC-4911-81AC-A52C871E4739}" dt="2025-07-02T12:28:38.416" v="4055" actId="1076"/>
        <pc:sldMkLst>
          <pc:docMk/>
          <pc:sldMk cId="1259485591" sldId="415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259485591" sldId="415"/>
            <ac:spMk id="4" creationId="{010503FE-F0F3-26E0-15BA-3495747251FF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259485591" sldId="415"/>
            <ac:spMk id="5" creationId="{45D363A0-C9BA-79A8-C907-5403EBDAD96E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259485591" sldId="415"/>
            <ac:spMk id="8" creationId="{1BDE6C98-1A99-0DF9-863C-554B420A9AA4}"/>
          </ac:spMkLst>
        </pc:spChg>
        <pc:picChg chg="add mod ord">
          <ac:chgData name="Fabian Hölzl" userId="e5358cff9435514a" providerId="LiveId" clId="{2F5A7DF3-96CC-4911-81AC-A52C871E4739}" dt="2025-07-02T12:28:38.416" v="4055" actId="1076"/>
          <ac:picMkLst>
            <pc:docMk/>
            <pc:sldMk cId="1259485591" sldId="415"/>
            <ac:picMk id="3" creationId="{708A70FF-E0E9-E279-F3F7-3CD8FC8A986C}"/>
          </ac:picMkLst>
        </pc:picChg>
      </pc:sldChg>
      <pc:sldChg chg="addSp delSp modSp add mod">
        <pc:chgData name="Fabian Hölzl" userId="e5358cff9435514a" providerId="LiveId" clId="{2F5A7DF3-96CC-4911-81AC-A52C871E4739}" dt="2025-07-02T14:26:51.732" v="5367" actId="1076"/>
        <pc:sldMkLst>
          <pc:docMk/>
          <pc:sldMk cId="1883655294" sldId="416"/>
        </pc:sldMkLst>
        <pc:spChg chg="del mod">
          <ac:chgData name="Fabian Hölzl" userId="e5358cff9435514a" providerId="LiveId" clId="{2F5A7DF3-96CC-4911-81AC-A52C871E4739}" dt="2025-07-02T14:26:43.134" v="5361" actId="478"/>
          <ac:spMkLst>
            <pc:docMk/>
            <pc:sldMk cId="1883655294" sldId="416"/>
            <ac:spMk id="2" creationId="{A9D67B2E-1BB2-47E6-7769-967FBEB89A48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883655294" sldId="416"/>
            <ac:spMk id="3" creationId="{DD60AEF1-D2EE-1F32-06FF-9558D847400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883655294" sldId="416"/>
            <ac:spMk id="4" creationId="{89D55A25-CA5E-B0EA-F959-A7128F6CBF70}"/>
          </ac:spMkLst>
        </pc:spChg>
        <pc:spChg chg="add del mod">
          <ac:chgData name="Fabian Hölzl" userId="e5358cff9435514a" providerId="LiveId" clId="{2F5A7DF3-96CC-4911-81AC-A52C871E4739}" dt="2025-07-02T14:26:43.436" v="5362"/>
          <ac:spMkLst>
            <pc:docMk/>
            <pc:sldMk cId="1883655294" sldId="416"/>
            <ac:spMk id="6" creationId="{F14E2FC0-AB0B-9296-3D62-9C763601AD37}"/>
          </ac:spMkLst>
        </pc:spChg>
        <pc:picChg chg="add mod">
          <ac:chgData name="Fabian Hölzl" userId="e5358cff9435514a" providerId="LiveId" clId="{2F5A7DF3-96CC-4911-81AC-A52C871E4739}" dt="2025-07-02T14:26:51.732" v="5367" actId="1076"/>
          <ac:picMkLst>
            <pc:docMk/>
            <pc:sldMk cId="1883655294" sldId="416"/>
            <ac:picMk id="8" creationId="{ACC14C39-ACA7-47C8-85A1-E5E7EF1A8336}"/>
          </ac:picMkLst>
        </pc:picChg>
      </pc:sldChg>
      <pc:sldChg chg="addSp delSp modSp add mod modNotesTx">
        <pc:chgData name="Fabian Hölzl" userId="e5358cff9435514a" providerId="LiveId" clId="{2F5A7DF3-96CC-4911-81AC-A52C871E4739}" dt="2025-07-02T13:39:35.880" v="4324" actId="20577"/>
        <pc:sldMkLst>
          <pc:docMk/>
          <pc:sldMk cId="1400191311" sldId="417"/>
        </pc:sldMkLst>
        <pc:spChg chg="add mod">
          <ac:chgData name="Fabian Hölzl" userId="e5358cff9435514a" providerId="LiveId" clId="{2F5A7DF3-96CC-4911-81AC-A52C871E4739}" dt="2025-07-02T13:39:35.880" v="4324" actId="20577"/>
          <ac:spMkLst>
            <pc:docMk/>
            <pc:sldMk cId="1400191311" sldId="417"/>
            <ac:spMk id="2" creationId="{94587DE3-22C0-7BAD-F64B-C28D89FAEB0F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400191311" sldId="417"/>
            <ac:spMk id="4" creationId="{16469C5C-30D5-61E9-98D3-05921C817275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400191311" sldId="417"/>
            <ac:spMk id="5" creationId="{64FD23D2-4891-4893-E819-1EA89D0A024A}"/>
          </ac:spMkLst>
        </pc:spChg>
        <pc:spChg chg="add del">
          <ac:chgData name="Fabian Hölzl" userId="e5358cff9435514a" providerId="LiveId" clId="{2F5A7DF3-96CC-4911-81AC-A52C871E4739}" dt="2025-07-02T13:37:21.952" v="4261" actId="478"/>
          <ac:spMkLst>
            <pc:docMk/>
            <pc:sldMk cId="1400191311" sldId="417"/>
            <ac:spMk id="7" creationId="{8247DB2C-C0D0-B665-6FA0-996FC72B023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400191311" sldId="417"/>
            <ac:spMk id="8" creationId="{DA6CA071-6579-D5B0-E58B-AF1E2CAAECC9}"/>
          </ac:spMkLst>
        </pc:spChg>
        <pc:spChg chg="add mod">
          <ac:chgData name="Fabian Hölzl" userId="e5358cff9435514a" providerId="LiveId" clId="{2F5A7DF3-96CC-4911-81AC-A52C871E4739}" dt="2025-07-02T13:38:49.014" v="4298"/>
          <ac:spMkLst>
            <pc:docMk/>
            <pc:sldMk cId="1400191311" sldId="417"/>
            <ac:spMk id="9" creationId="{8DB441D0-8D64-1EC6-0E73-6086790DC2CC}"/>
          </ac:spMkLst>
        </pc:spChg>
        <pc:spChg chg="add del">
          <ac:chgData name="Fabian Hölzl" userId="e5358cff9435514a" providerId="LiveId" clId="{2F5A7DF3-96CC-4911-81AC-A52C871E4739}" dt="2025-07-02T13:38:28.164" v="4296" actId="478"/>
          <ac:spMkLst>
            <pc:docMk/>
            <pc:sldMk cId="1400191311" sldId="417"/>
            <ac:spMk id="11" creationId="{3961369E-6ACF-D5C7-2942-C720F3544520}"/>
          </ac:spMkLst>
        </pc:spChg>
        <pc:spChg chg="add mod">
          <ac:chgData name="Fabian Hölzl" userId="e5358cff9435514a" providerId="LiveId" clId="{2F5A7DF3-96CC-4911-81AC-A52C871E4739}" dt="2025-07-02T13:38:25.624" v="4295" actId="1076"/>
          <ac:spMkLst>
            <pc:docMk/>
            <pc:sldMk cId="1400191311" sldId="417"/>
            <ac:spMk id="12" creationId="{C3EAAFA8-B8E3-10E3-682E-EBE415E10B65}"/>
          </ac:spMkLst>
        </pc:spChg>
        <pc:spChg chg="add del">
          <ac:chgData name="Fabian Hölzl" userId="e5358cff9435514a" providerId="LiveId" clId="{2F5A7DF3-96CC-4911-81AC-A52C871E4739}" dt="2025-07-02T13:39:23.556" v="4312" actId="478"/>
          <ac:spMkLst>
            <pc:docMk/>
            <pc:sldMk cId="1400191311" sldId="417"/>
            <ac:spMk id="14" creationId="{A302AE38-EF8E-48AF-2302-7A1FFFADFDEC}"/>
          </ac:spMkLst>
        </pc:spChg>
        <pc:spChg chg="add mod">
          <ac:chgData name="Fabian Hölzl" userId="e5358cff9435514a" providerId="LiveId" clId="{2F5A7DF3-96CC-4911-81AC-A52C871E4739}" dt="2025-07-02T13:39:21.688" v="4311" actId="1076"/>
          <ac:spMkLst>
            <pc:docMk/>
            <pc:sldMk cId="1400191311" sldId="417"/>
            <ac:spMk id="15" creationId="{69929B47-AF80-B657-DF64-87053051CA55}"/>
          </ac:spMkLst>
        </pc:spChg>
        <pc:picChg chg="del">
          <ac:chgData name="Fabian Hölzl" userId="e5358cff9435514a" providerId="LiveId" clId="{2F5A7DF3-96CC-4911-81AC-A52C871E4739}" dt="2025-07-01T17:03:30.728" v="3234" actId="478"/>
          <ac:picMkLst>
            <pc:docMk/>
            <pc:sldMk cId="1400191311" sldId="417"/>
            <ac:picMk id="3" creationId="{B76A81BA-8459-56AD-918C-A3100316099D}"/>
          </ac:picMkLst>
        </pc:picChg>
        <pc:picChg chg="add mod ord">
          <ac:chgData name="Fabian Hölzl" userId="e5358cff9435514a" providerId="LiveId" clId="{2F5A7DF3-96CC-4911-81AC-A52C871E4739}" dt="2025-07-02T13:39:12.540" v="4310" actId="1076"/>
          <ac:picMkLst>
            <pc:docMk/>
            <pc:sldMk cId="1400191311" sldId="417"/>
            <ac:picMk id="6" creationId="{88B59E65-2E55-EB5D-2DD5-DE7CD0667851}"/>
          </ac:picMkLst>
        </pc:picChg>
      </pc:sldChg>
      <pc:sldChg chg="addSp delSp modSp add mod ord">
        <pc:chgData name="Fabian Hölzl" userId="e5358cff9435514a" providerId="LiveId" clId="{2F5A7DF3-96CC-4911-81AC-A52C871E4739}" dt="2025-07-02T13:29:35.828" v="4078"/>
        <pc:sldMkLst>
          <pc:docMk/>
          <pc:sldMk cId="2541803759" sldId="418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41803759" sldId="418"/>
            <ac:spMk id="4" creationId="{1D0D9988-9A3B-4D8B-B300-0F67C2C1BDD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41803759" sldId="418"/>
            <ac:spMk id="5" creationId="{5B7280DC-2210-4B31-000E-D3DDD206937B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2541803759" sldId="418"/>
            <ac:spMk id="8" creationId="{8036DED1-7341-56D5-6649-31A5F37C7281}"/>
          </ac:spMkLst>
        </pc:spChg>
        <pc:picChg chg="add mod ord">
          <ac:chgData name="Fabian Hölzl" userId="e5358cff9435514a" providerId="LiveId" clId="{2F5A7DF3-96CC-4911-81AC-A52C871E4739}" dt="2025-07-02T12:29:24.321" v="4069" actId="1076"/>
          <ac:picMkLst>
            <pc:docMk/>
            <pc:sldMk cId="2541803759" sldId="418"/>
            <ac:picMk id="3" creationId="{93310690-F14F-DE38-818E-5612C26CD6E7}"/>
          </ac:picMkLst>
        </pc:picChg>
        <pc:picChg chg="del">
          <ac:chgData name="Fabian Hölzl" userId="e5358cff9435514a" providerId="LiveId" clId="{2F5A7DF3-96CC-4911-81AC-A52C871E4739}" dt="2025-07-01T17:05:06.208" v="3333" actId="478"/>
          <ac:picMkLst>
            <pc:docMk/>
            <pc:sldMk cId="2541803759" sldId="418"/>
            <ac:picMk id="6" creationId="{B6A7A260-4B7C-5334-AD05-5676E7C0AC97}"/>
          </ac:picMkLst>
        </pc:picChg>
      </pc:sldChg>
      <pc:sldChg chg="addSp delSp modSp add del mod">
        <pc:chgData name="Fabian Hölzl" userId="e5358cff9435514a" providerId="LiveId" clId="{2F5A7DF3-96CC-4911-81AC-A52C871E4739}" dt="2025-07-02T13:40:50.590" v="4325" actId="47"/>
        <pc:sldMkLst>
          <pc:docMk/>
          <pc:sldMk cId="3410203458" sldId="419"/>
        </pc:sldMkLst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410203458" sldId="419"/>
            <ac:spMk id="4" creationId="{59CE9E81-22D0-F72F-79EC-2C093FC24FC7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410203458" sldId="419"/>
            <ac:spMk id="5" creationId="{38C0DAAE-C375-21A1-3D74-C873409E34B9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3410203458" sldId="419"/>
            <ac:spMk id="8" creationId="{F7008838-5865-8BE2-ECDF-C54F0B7FC7E5}"/>
          </ac:spMkLst>
        </pc:spChg>
        <pc:picChg chg="del">
          <ac:chgData name="Fabian Hölzl" userId="e5358cff9435514a" providerId="LiveId" clId="{2F5A7DF3-96CC-4911-81AC-A52C871E4739}" dt="2025-07-01T17:06:53.041" v="3342" actId="478"/>
          <ac:picMkLst>
            <pc:docMk/>
            <pc:sldMk cId="3410203458" sldId="419"/>
            <ac:picMk id="3" creationId="{A47A5624-89AC-50EA-CD25-2AAC1388BF14}"/>
          </ac:picMkLst>
        </pc:picChg>
        <pc:picChg chg="add mod ord">
          <ac:chgData name="Fabian Hölzl" userId="e5358cff9435514a" providerId="LiveId" clId="{2F5A7DF3-96CC-4911-81AC-A52C871E4739}" dt="2025-07-02T12:29:36.582" v="4075" actId="1076"/>
          <ac:picMkLst>
            <pc:docMk/>
            <pc:sldMk cId="3410203458" sldId="419"/>
            <ac:picMk id="6" creationId="{DB83F186-0854-5B40-C4EA-4355FE99F0EF}"/>
          </ac:picMkLst>
        </pc:picChg>
      </pc:sldChg>
      <pc:sldChg chg="addSp delSp modSp add mod">
        <pc:chgData name="Fabian Hölzl" userId="e5358cff9435514a" providerId="LiveId" clId="{2F5A7DF3-96CC-4911-81AC-A52C871E4739}" dt="2025-07-02T14:05:39.811" v="5025" actId="20577"/>
        <pc:sldMkLst>
          <pc:docMk/>
          <pc:sldMk cId="1126169612" sldId="420"/>
        </pc:sldMkLst>
        <pc:spChg chg="mod">
          <ac:chgData name="Fabian Hölzl" userId="e5358cff9435514a" providerId="LiveId" clId="{2F5A7DF3-96CC-4911-81AC-A52C871E4739}" dt="2025-07-02T14:05:39.811" v="5025" actId="20577"/>
          <ac:spMkLst>
            <pc:docMk/>
            <pc:sldMk cId="1126169612" sldId="420"/>
            <ac:spMk id="3" creationId="{5D24C7EF-1AFF-B3BA-C285-552DA408E960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1126169612" sldId="420"/>
            <ac:spMk id="4" creationId="{5EA1F54E-B69D-39E4-0863-2C36EE7125C1}"/>
          </ac:spMkLst>
        </pc:spChg>
        <pc:spChg chg="add del mod">
          <ac:chgData name="Fabian Hölzl" userId="e5358cff9435514a" providerId="LiveId" clId="{2F5A7DF3-96CC-4911-81AC-A52C871E4739}" dt="2025-07-01T17:08:09.641" v="3369" actId="478"/>
          <ac:spMkLst>
            <pc:docMk/>
            <pc:sldMk cId="1126169612" sldId="420"/>
            <ac:spMk id="7" creationId="{7AD2AC66-26CF-DE28-2170-233A01BAC18E}"/>
          </ac:spMkLst>
        </pc:spChg>
        <pc:spChg chg="add mod">
          <ac:chgData name="Fabian Hölzl" userId="e5358cff9435514a" providerId="LiveId" clId="{2F5A7DF3-96CC-4911-81AC-A52C871E4739}" dt="2025-07-02T10:47:51.347" v="3464" actId="790"/>
          <ac:spMkLst>
            <pc:docMk/>
            <pc:sldMk cId="1126169612" sldId="420"/>
            <ac:spMk id="8" creationId="{D96D2B47-163E-1834-5121-17FB5F9EF3EF}"/>
          </ac:spMkLst>
        </pc:spChg>
        <pc:picChg chg="del mod">
          <ac:chgData name="Fabian Hölzl" userId="e5358cff9435514a" providerId="LiveId" clId="{2F5A7DF3-96CC-4911-81AC-A52C871E4739}" dt="2025-07-01T17:09:32.458" v="3417" actId="478"/>
          <ac:picMkLst>
            <pc:docMk/>
            <pc:sldMk cId="1126169612" sldId="420"/>
            <ac:picMk id="5" creationId="{88B6EC16-30D0-A014-45F9-5C2AD4A17B62}"/>
          </ac:picMkLst>
        </pc:picChg>
        <pc:picChg chg="add mod">
          <ac:chgData name="Fabian Hölzl" userId="e5358cff9435514a" providerId="LiveId" clId="{2F5A7DF3-96CC-4911-81AC-A52C871E4739}" dt="2025-07-02T10:49:28.735" v="3477" actId="1076"/>
          <ac:picMkLst>
            <pc:docMk/>
            <pc:sldMk cId="1126169612" sldId="420"/>
            <ac:picMk id="6" creationId="{A28E6943-888F-D891-CBDC-54EEA718C110}"/>
          </ac:picMkLst>
        </pc:picChg>
        <pc:picChg chg="del">
          <ac:chgData name="Fabian Hölzl" userId="e5358cff9435514a" providerId="LiveId" clId="{2F5A7DF3-96CC-4911-81AC-A52C871E4739}" dt="2025-07-01T17:08:07.414" v="3368" actId="478"/>
          <ac:picMkLst>
            <pc:docMk/>
            <pc:sldMk cId="1126169612" sldId="420"/>
            <ac:picMk id="9" creationId="{CCFE3F69-5FE1-2E0B-A908-6A7DB376FA4B}"/>
          </ac:picMkLst>
        </pc:picChg>
        <pc:picChg chg="add del mod modCrop">
          <ac:chgData name="Fabian Hölzl" userId="e5358cff9435514a" providerId="LiveId" clId="{2F5A7DF3-96CC-4911-81AC-A52C871E4739}" dt="2025-07-01T17:09:45.893" v="3419" actId="478"/>
          <ac:picMkLst>
            <pc:docMk/>
            <pc:sldMk cId="1126169612" sldId="420"/>
            <ac:picMk id="11" creationId="{77F84C75-80AE-F263-E1C9-94A792CF23C8}"/>
          </ac:picMkLst>
        </pc:picChg>
        <pc:picChg chg="add del mod modCrop">
          <ac:chgData name="Fabian Hölzl" userId="e5358cff9435514a" providerId="LiveId" clId="{2F5A7DF3-96CC-4911-81AC-A52C871E4739}" dt="2025-07-01T17:10:02.803" v="3421" actId="478"/>
          <ac:picMkLst>
            <pc:docMk/>
            <pc:sldMk cId="1126169612" sldId="420"/>
            <ac:picMk id="13" creationId="{23D1E2D2-3418-88F8-3D3C-89554F684474}"/>
          </ac:picMkLst>
        </pc:picChg>
        <pc:picChg chg="add mod modCrop">
          <ac:chgData name="Fabian Hölzl" userId="e5358cff9435514a" providerId="LiveId" clId="{2F5A7DF3-96CC-4911-81AC-A52C871E4739}" dt="2025-07-01T17:10:24.737" v="3432" actId="1076"/>
          <ac:picMkLst>
            <pc:docMk/>
            <pc:sldMk cId="1126169612" sldId="420"/>
            <ac:picMk id="15" creationId="{CAB4A75F-D6AB-8609-97DD-7072C01CBF42}"/>
          </ac:picMkLst>
        </pc:picChg>
        <pc:picChg chg="add del mod">
          <ac:chgData name="Fabian Hölzl" userId="e5358cff9435514a" providerId="LiveId" clId="{2F5A7DF3-96CC-4911-81AC-A52C871E4739}" dt="2025-07-02T10:49:01.033" v="3473" actId="478"/>
          <ac:picMkLst>
            <pc:docMk/>
            <pc:sldMk cId="1126169612" sldId="420"/>
            <ac:picMk id="17" creationId="{39A156FB-C2A6-4A0A-7F29-CB709AC41A03}"/>
          </ac:picMkLst>
        </pc:picChg>
        <pc:picChg chg="add del mod modCrop">
          <ac:chgData name="Fabian Hölzl" userId="e5358cff9435514a" providerId="LiveId" clId="{2F5A7DF3-96CC-4911-81AC-A52C871E4739}" dt="2025-07-02T10:49:00.763" v="3472" actId="478"/>
          <ac:picMkLst>
            <pc:docMk/>
            <pc:sldMk cId="1126169612" sldId="420"/>
            <ac:picMk id="19" creationId="{C3709FC1-51F7-9ED9-1992-777F93755DDF}"/>
          </ac:picMkLst>
        </pc:picChg>
        <pc:picChg chg="add del mod">
          <ac:chgData name="Fabian Hölzl" userId="e5358cff9435514a" providerId="LiveId" clId="{2F5A7DF3-96CC-4911-81AC-A52C871E4739}" dt="2025-07-02T10:47:14.095" v="3459" actId="478"/>
          <ac:picMkLst>
            <pc:docMk/>
            <pc:sldMk cId="1126169612" sldId="420"/>
            <ac:picMk id="21" creationId="{FAEB2D07-6D3D-CED4-B869-C3DCB3539CAD}"/>
          </ac:picMkLst>
        </pc:picChg>
        <pc:picChg chg="add del mod">
          <ac:chgData name="Fabian Hölzl" userId="e5358cff9435514a" providerId="LiveId" clId="{2F5A7DF3-96CC-4911-81AC-A52C871E4739}" dt="2025-07-02T10:47:12.551" v="3457" actId="478"/>
          <ac:picMkLst>
            <pc:docMk/>
            <pc:sldMk cId="1126169612" sldId="420"/>
            <ac:picMk id="23" creationId="{641B5462-A8DE-194D-A69E-F773F8BA5E7E}"/>
          </ac:picMkLst>
        </pc:picChg>
        <pc:picChg chg="add del mod">
          <ac:chgData name="Fabian Hölzl" userId="e5358cff9435514a" providerId="LiveId" clId="{2F5A7DF3-96CC-4911-81AC-A52C871E4739}" dt="2025-07-02T10:47:11.613" v="3455" actId="478"/>
          <ac:picMkLst>
            <pc:docMk/>
            <pc:sldMk cId="1126169612" sldId="420"/>
            <ac:picMk id="25" creationId="{FEC45259-86F2-A699-BBAE-F5F2FA5234D3}"/>
          </ac:picMkLst>
        </pc:picChg>
      </pc:sldChg>
      <pc:sldChg chg="delSp modSp add mod">
        <pc:chgData name="Fabian Hölzl" userId="e5358cff9435514a" providerId="LiveId" clId="{2F5A7DF3-96CC-4911-81AC-A52C871E4739}" dt="2025-07-02T14:05:44.625" v="5026"/>
        <pc:sldMkLst>
          <pc:docMk/>
          <pc:sldMk cId="604102136" sldId="421"/>
        </pc:sldMkLst>
        <pc:spChg chg="mod">
          <ac:chgData name="Fabian Hölzl" userId="e5358cff9435514a" providerId="LiveId" clId="{2F5A7DF3-96CC-4911-81AC-A52C871E4739}" dt="2025-07-02T14:05:44.625" v="5026"/>
          <ac:spMkLst>
            <pc:docMk/>
            <pc:sldMk cId="604102136" sldId="421"/>
            <ac:spMk id="3" creationId="{2AEE0150-58D7-0522-06C7-BE5039D420EF}"/>
          </ac:spMkLst>
        </pc:spChg>
        <pc:spChg chg="mod">
          <ac:chgData name="Fabian Hölzl" userId="e5358cff9435514a" providerId="LiveId" clId="{2F5A7DF3-96CC-4911-81AC-A52C871E4739}" dt="2025-07-02T10:47:51.347" v="3464" actId="790"/>
          <ac:spMkLst>
            <pc:docMk/>
            <pc:sldMk cId="604102136" sldId="421"/>
            <ac:spMk id="4" creationId="{82DD5276-084A-B3BE-4668-444A6327F87D}"/>
          </ac:spMkLst>
        </pc:spChg>
        <pc:spChg chg="mod">
          <ac:chgData name="Fabian Hölzl" userId="e5358cff9435514a" providerId="LiveId" clId="{2F5A7DF3-96CC-4911-81AC-A52C871E4739}" dt="2025-07-02T10:51:11.158" v="3517" actId="1076"/>
          <ac:spMkLst>
            <pc:docMk/>
            <pc:sldMk cId="604102136" sldId="421"/>
            <ac:spMk id="8" creationId="{C84DB445-A396-D304-7437-CC2885C3D83D}"/>
          </ac:spMkLst>
        </pc:spChg>
        <pc:picChg chg="del">
          <ac:chgData name="Fabian Hölzl" userId="e5358cff9435514a" providerId="LiveId" clId="{2F5A7DF3-96CC-4911-81AC-A52C871E4739}" dt="2025-07-02T10:50:44.260" v="3486" actId="478"/>
          <ac:picMkLst>
            <pc:docMk/>
            <pc:sldMk cId="604102136" sldId="421"/>
            <ac:picMk id="15" creationId="{5E42823A-F4E8-88E0-B5C5-3E39CD8AACB7}"/>
          </ac:picMkLst>
        </pc:picChg>
        <pc:picChg chg="mod">
          <ac:chgData name="Fabian Hölzl" userId="e5358cff9435514a" providerId="LiveId" clId="{2F5A7DF3-96CC-4911-81AC-A52C871E4739}" dt="2025-07-02T10:51:18.070" v="3520" actId="1076"/>
          <ac:picMkLst>
            <pc:docMk/>
            <pc:sldMk cId="604102136" sldId="421"/>
            <ac:picMk id="17" creationId="{D9516B52-0F35-A5D0-146E-078263535249}"/>
          </ac:picMkLst>
        </pc:picChg>
        <pc:picChg chg="mod modCrop">
          <ac:chgData name="Fabian Hölzl" userId="e5358cff9435514a" providerId="LiveId" clId="{2F5A7DF3-96CC-4911-81AC-A52C871E4739}" dt="2025-07-02T10:51:13.729" v="3519" actId="1076"/>
          <ac:picMkLst>
            <pc:docMk/>
            <pc:sldMk cId="604102136" sldId="421"/>
            <ac:picMk id="19" creationId="{04CBFA6A-56B4-DA00-69D4-C444D95B23F2}"/>
          </ac:picMkLst>
        </pc:picChg>
        <pc:picChg chg="del">
          <ac:chgData name="Fabian Hölzl" userId="e5358cff9435514a" providerId="LiveId" clId="{2F5A7DF3-96CC-4911-81AC-A52C871E4739}" dt="2025-07-02T10:50:06.159" v="3481" actId="478"/>
          <ac:picMkLst>
            <pc:docMk/>
            <pc:sldMk cId="604102136" sldId="421"/>
            <ac:picMk id="21" creationId="{B944E6CF-88A6-C8AC-26DD-F208113FF4E6}"/>
          </ac:picMkLst>
        </pc:picChg>
        <pc:picChg chg="del">
          <ac:chgData name="Fabian Hölzl" userId="e5358cff9435514a" providerId="LiveId" clId="{2F5A7DF3-96CC-4911-81AC-A52C871E4739}" dt="2025-07-02T10:50:05.243" v="3479" actId="478"/>
          <ac:picMkLst>
            <pc:docMk/>
            <pc:sldMk cId="604102136" sldId="421"/>
            <ac:picMk id="23" creationId="{88816550-6E1D-9559-844B-F9DDB7CA2CF8}"/>
          </ac:picMkLst>
        </pc:picChg>
        <pc:picChg chg="del mod">
          <ac:chgData name="Fabian Hölzl" userId="e5358cff9435514a" providerId="LiveId" clId="{2F5A7DF3-96CC-4911-81AC-A52C871E4739}" dt="2025-07-02T10:50:05.656" v="3480" actId="478"/>
          <ac:picMkLst>
            <pc:docMk/>
            <pc:sldMk cId="604102136" sldId="421"/>
            <ac:picMk id="25" creationId="{FFFB6553-8771-3720-FEB8-55D08C273F60}"/>
          </ac:picMkLst>
        </pc:picChg>
      </pc:sldChg>
      <pc:sldChg chg="addSp delSp modSp add mod">
        <pc:chgData name="Fabian Hölzl" userId="e5358cff9435514a" providerId="LiveId" clId="{2F5A7DF3-96CC-4911-81AC-A52C871E4739}" dt="2025-07-02T14:05:47.220" v="5027"/>
        <pc:sldMkLst>
          <pc:docMk/>
          <pc:sldMk cId="2072603651" sldId="422"/>
        </pc:sldMkLst>
        <pc:spChg chg="mod">
          <ac:chgData name="Fabian Hölzl" userId="e5358cff9435514a" providerId="LiveId" clId="{2F5A7DF3-96CC-4911-81AC-A52C871E4739}" dt="2025-07-02T14:05:47.220" v="5027"/>
          <ac:spMkLst>
            <pc:docMk/>
            <pc:sldMk cId="2072603651" sldId="422"/>
            <ac:spMk id="3" creationId="{21C46D33-007B-B2A8-A87B-F382F73C742A}"/>
          </ac:spMkLst>
        </pc:spChg>
        <pc:spChg chg="del">
          <ac:chgData name="Fabian Hölzl" userId="e5358cff9435514a" providerId="LiveId" clId="{2F5A7DF3-96CC-4911-81AC-A52C871E4739}" dt="2025-07-02T10:51:30.646" v="3526" actId="478"/>
          <ac:spMkLst>
            <pc:docMk/>
            <pc:sldMk cId="2072603651" sldId="422"/>
            <ac:spMk id="8" creationId="{E90D21D2-0B08-5554-A798-18B5649A4090}"/>
          </ac:spMkLst>
        </pc:spChg>
        <pc:picChg chg="add del mod">
          <ac:chgData name="Fabian Hölzl" userId="e5358cff9435514a" providerId="LiveId" clId="{2F5A7DF3-96CC-4911-81AC-A52C871E4739}" dt="2025-07-02T11:44:54.456" v="3596" actId="478"/>
          <ac:picMkLst>
            <pc:docMk/>
            <pc:sldMk cId="2072603651" sldId="422"/>
            <ac:picMk id="6" creationId="{9660FD58-8DF4-5863-EFD2-1097DB68B7FC}"/>
          </ac:picMkLst>
        </pc:picChg>
        <pc:picChg chg="add mod ord">
          <ac:chgData name="Fabian Hölzl" userId="e5358cff9435514a" providerId="LiveId" clId="{2F5A7DF3-96CC-4911-81AC-A52C871E4739}" dt="2025-07-02T11:45:47.449" v="3617" actId="1076"/>
          <ac:picMkLst>
            <pc:docMk/>
            <pc:sldMk cId="2072603651" sldId="422"/>
            <ac:picMk id="9" creationId="{B2B6BDB0-5413-3660-B750-02538E00FDC3}"/>
          </ac:picMkLst>
        </pc:picChg>
        <pc:picChg chg="add mod">
          <ac:chgData name="Fabian Hölzl" userId="e5358cff9435514a" providerId="LiveId" clId="{2F5A7DF3-96CC-4911-81AC-A52C871E4739}" dt="2025-07-02T11:45:45.053" v="3616" actId="1076"/>
          <ac:picMkLst>
            <pc:docMk/>
            <pc:sldMk cId="2072603651" sldId="422"/>
            <ac:picMk id="11" creationId="{174CFAAD-E526-ED51-A975-75114F55E0C1}"/>
          </ac:picMkLst>
        </pc:picChg>
        <pc:picChg chg="del">
          <ac:chgData name="Fabian Hölzl" userId="e5358cff9435514a" providerId="LiveId" clId="{2F5A7DF3-96CC-4911-81AC-A52C871E4739}" dt="2025-07-02T10:51:28.872" v="3525" actId="478"/>
          <ac:picMkLst>
            <pc:docMk/>
            <pc:sldMk cId="2072603651" sldId="422"/>
            <ac:picMk id="15" creationId="{5A25ABE2-1A82-D055-2F91-0186EF8181F4}"/>
          </ac:picMkLst>
        </pc:picChg>
        <pc:picChg chg="del">
          <ac:chgData name="Fabian Hölzl" userId="e5358cff9435514a" providerId="LiveId" clId="{2F5A7DF3-96CC-4911-81AC-A52C871E4739}" dt="2025-07-02T10:51:27.554" v="3523" actId="478"/>
          <ac:picMkLst>
            <pc:docMk/>
            <pc:sldMk cId="2072603651" sldId="422"/>
            <ac:picMk id="17" creationId="{827CD856-FCA8-6E11-F1E7-AA9D81754F5F}"/>
          </ac:picMkLst>
        </pc:picChg>
        <pc:picChg chg="del">
          <ac:chgData name="Fabian Hölzl" userId="e5358cff9435514a" providerId="LiveId" clId="{2F5A7DF3-96CC-4911-81AC-A52C871E4739}" dt="2025-07-02T10:51:28.152" v="3524" actId="478"/>
          <ac:picMkLst>
            <pc:docMk/>
            <pc:sldMk cId="2072603651" sldId="422"/>
            <ac:picMk id="19" creationId="{6A14F2BD-4888-16FB-8080-B8153FB39319}"/>
          </ac:picMkLst>
        </pc:picChg>
        <pc:picChg chg="del mod">
          <ac:chgData name="Fabian Hölzl" userId="e5358cff9435514a" providerId="LiveId" clId="{2F5A7DF3-96CC-4911-81AC-A52C871E4739}" dt="2025-07-02T10:56:55.486" v="3534" actId="478"/>
          <ac:picMkLst>
            <pc:docMk/>
            <pc:sldMk cId="2072603651" sldId="422"/>
            <ac:picMk id="21" creationId="{9DFB0C83-3850-175A-FDCF-0DE487732427}"/>
          </ac:picMkLst>
        </pc:picChg>
        <pc:picChg chg="del mod">
          <ac:chgData name="Fabian Hölzl" userId="e5358cff9435514a" providerId="LiveId" clId="{2F5A7DF3-96CC-4911-81AC-A52C871E4739}" dt="2025-07-02T10:56:57.202" v="3536" actId="478"/>
          <ac:picMkLst>
            <pc:docMk/>
            <pc:sldMk cId="2072603651" sldId="422"/>
            <ac:picMk id="23" creationId="{4E029C73-4055-E6A1-52DA-C1F4E35C26C5}"/>
          </ac:picMkLst>
        </pc:picChg>
        <pc:picChg chg="del mod">
          <ac:chgData name="Fabian Hölzl" userId="e5358cff9435514a" providerId="LiveId" clId="{2F5A7DF3-96CC-4911-81AC-A52C871E4739}" dt="2025-07-02T10:56:55.926" v="3535" actId="478"/>
          <ac:picMkLst>
            <pc:docMk/>
            <pc:sldMk cId="2072603651" sldId="422"/>
            <ac:picMk id="25" creationId="{D48C6F33-C17C-BE9D-8CAB-5CFD6479D6F1}"/>
          </ac:picMkLst>
        </pc:picChg>
      </pc:sldChg>
      <pc:sldChg chg="delSp modSp add mod">
        <pc:chgData name="Fabian Hölzl" userId="e5358cff9435514a" providerId="LiveId" clId="{2F5A7DF3-96CC-4911-81AC-A52C871E4739}" dt="2025-07-02T14:05:50.238" v="5028"/>
        <pc:sldMkLst>
          <pc:docMk/>
          <pc:sldMk cId="2187755117" sldId="423"/>
        </pc:sldMkLst>
        <pc:spChg chg="mod">
          <ac:chgData name="Fabian Hölzl" userId="e5358cff9435514a" providerId="LiveId" clId="{2F5A7DF3-96CC-4911-81AC-A52C871E4739}" dt="2025-07-02T14:05:50.238" v="5028"/>
          <ac:spMkLst>
            <pc:docMk/>
            <pc:sldMk cId="2187755117" sldId="423"/>
            <ac:spMk id="3" creationId="{ED6C9A9B-E8C5-EDDC-CD12-A399BA8E01DF}"/>
          </ac:spMkLst>
        </pc:spChg>
        <pc:picChg chg="del">
          <ac:chgData name="Fabian Hölzl" userId="e5358cff9435514a" providerId="LiveId" clId="{2F5A7DF3-96CC-4911-81AC-A52C871E4739}" dt="2025-07-02T10:59:03.890" v="3541" actId="478"/>
          <ac:picMkLst>
            <pc:docMk/>
            <pc:sldMk cId="2187755117" sldId="423"/>
            <ac:picMk id="6" creationId="{A11E6922-39E5-F880-6430-C0A0D8610AEC}"/>
          </ac:picMkLst>
        </pc:picChg>
        <pc:picChg chg="mod">
          <ac:chgData name="Fabian Hölzl" userId="e5358cff9435514a" providerId="LiveId" clId="{2F5A7DF3-96CC-4911-81AC-A52C871E4739}" dt="2025-07-02T11:02:50.257" v="3565" actId="1076"/>
          <ac:picMkLst>
            <pc:docMk/>
            <pc:sldMk cId="2187755117" sldId="423"/>
            <ac:picMk id="21" creationId="{CE2D32A1-1101-8831-D619-9D4B3F82D872}"/>
          </ac:picMkLst>
        </pc:picChg>
        <pc:picChg chg="del mod">
          <ac:chgData name="Fabian Hölzl" userId="e5358cff9435514a" providerId="LiveId" clId="{2F5A7DF3-96CC-4911-81AC-A52C871E4739}" dt="2025-07-02T11:02:45.941" v="3562" actId="478"/>
          <ac:picMkLst>
            <pc:docMk/>
            <pc:sldMk cId="2187755117" sldId="423"/>
            <ac:picMk id="23" creationId="{42B11091-FD63-9262-4F06-5E0416581A73}"/>
          </ac:picMkLst>
        </pc:picChg>
        <pc:picChg chg="del mod">
          <ac:chgData name="Fabian Hölzl" userId="e5358cff9435514a" providerId="LiveId" clId="{2F5A7DF3-96CC-4911-81AC-A52C871E4739}" dt="2025-07-02T11:02:46.310" v="3564" actId="478"/>
          <ac:picMkLst>
            <pc:docMk/>
            <pc:sldMk cId="2187755117" sldId="423"/>
            <ac:picMk id="25" creationId="{EBEF59D3-0449-A390-D0FF-F0290F576F2F}"/>
          </ac:picMkLst>
        </pc:picChg>
      </pc:sldChg>
      <pc:sldChg chg="addSp delSp modSp add mod">
        <pc:chgData name="Fabian Hölzl" userId="e5358cff9435514a" providerId="LiveId" clId="{2F5A7DF3-96CC-4911-81AC-A52C871E4739}" dt="2025-07-02T14:05:52.561" v="5029"/>
        <pc:sldMkLst>
          <pc:docMk/>
          <pc:sldMk cId="3803928210" sldId="424"/>
        </pc:sldMkLst>
        <pc:spChg chg="mod">
          <ac:chgData name="Fabian Hölzl" userId="e5358cff9435514a" providerId="LiveId" clId="{2F5A7DF3-96CC-4911-81AC-A52C871E4739}" dt="2025-07-02T14:05:52.561" v="5029"/>
          <ac:spMkLst>
            <pc:docMk/>
            <pc:sldMk cId="3803928210" sldId="424"/>
            <ac:spMk id="3" creationId="{863242E9-94D1-4256-50DB-0FFE4104F9C3}"/>
          </ac:spMkLst>
        </pc:spChg>
        <pc:picChg chg="add del mod">
          <ac:chgData name="Fabian Hölzl" userId="e5358cff9435514a" providerId="LiveId" clId="{2F5A7DF3-96CC-4911-81AC-A52C871E4739}" dt="2025-07-02T11:03:28.882" v="3583" actId="478"/>
          <ac:picMkLst>
            <pc:docMk/>
            <pc:sldMk cId="3803928210" sldId="424"/>
            <ac:picMk id="6" creationId="{E11371FF-1B3D-16E2-167E-FAEB6C598A8D}"/>
          </ac:picMkLst>
        </pc:picChg>
        <pc:picChg chg="add mod">
          <ac:chgData name="Fabian Hölzl" userId="e5358cff9435514a" providerId="LiveId" clId="{2F5A7DF3-96CC-4911-81AC-A52C871E4739}" dt="2025-07-02T11:02:32.009" v="3559"/>
          <ac:picMkLst>
            <pc:docMk/>
            <pc:sldMk cId="3803928210" sldId="424"/>
            <ac:picMk id="7" creationId="{F5A88641-214D-0343-60A2-E9AA304A2C13}"/>
          </ac:picMkLst>
        </pc:picChg>
        <pc:picChg chg="del">
          <ac:chgData name="Fabian Hölzl" userId="e5358cff9435514a" providerId="LiveId" clId="{2F5A7DF3-96CC-4911-81AC-A52C871E4739}" dt="2025-07-02T11:01:54.444" v="3553" actId="478"/>
          <ac:picMkLst>
            <pc:docMk/>
            <pc:sldMk cId="3803928210" sldId="424"/>
            <ac:picMk id="21" creationId="{E984D5E8-89BB-5B72-388D-7FB31D07A19E}"/>
          </ac:picMkLst>
        </pc:picChg>
        <pc:picChg chg="mod">
          <ac:chgData name="Fabian Hölzl" userId="e5358cff9435514a" providerId="LiveId" clId="{2F5A7DF3-96CC-4911-81AC-A52C871E4739}" dt="2025-07-02T11:03:32.819" v="3585" actId="1076"/>
          <ac:picMkLst>
            <pc:docMk/>
            <pc:sldMk cId="3803928210" sldId="424"/>
            <ac:picMk id="23" creationId="{F979730A-D4F2-52A0-7269-ECABDE2FC1CB}"/>
          </ac:picMkLst>
        </pc:picChg>
        <pc:picChg chg="del">
          <ac:chgData name="Fabian Hölzl" userId="e5358cff9435514a" providerId="LiveId" clId="{2F5A7DF3-96CC-4911-81AC-A52C871E4739}" dt="2025-07-02T11:03:29.503" v="3584" actId="478"/>
          <ac:picMkLst>
            <pc:docMk/>
            <pc:sldMk cId="3803928210" sldId="424"/>
            <ac:picMk id="25" creationId="{6BEA682E-3DA6-9857-ED72-5BE92314FF10}"/>
          </ac:picMkLst>
        </pc:picChg>
      </pc:sldChg>
      <pc:sldChg chg="delSp modSp add mod">
        <pc:chgData name="Fabian Hölzl" userId="e5358cff9435514a" providerId="LiveId" clId="{2F5A7DF3-96CC-4911-81AC-A52C871E4739}" dt="2025-07-02T14:05:57.123" v="5031"/>
        <pc:sldMkLst>
          <pc:docMk/>
          <pc:sldMk cId="3070380285" sldId="425"/>
        </pc:sldMkLst>
        <pc:spChg chg="mod">
          <ac:chgData name="Fabian Hölzl" userId="e5358cff9435514a" providerId="LiveId" clId="{2F5A7DF3-96CC-4911-81AC-A52C871E4739}" dt="2025-07-02T14:05:57.123" v="5031"/>
          <ac:spMkLst>
            <pc:docMk/>
            <pc:sldMk cId="3070380285" sldId="425"/>
            <ac:spMk id="3" creationId="{8345125D-BBB9-0973-0613-D2A3E9D4D2D1}"/>
          </ac:spMkLst>
        </pc:spChg>
        <pc:picChg chg="mod">
          <ac:chgData name="Fabian Hölzl" userId="e5358cff9435514a" providerId="LiveId" clId="{2F5A7DF3-96CC-4911-81AC-A52C871E4739}" dt="2025-07-02T11:03:44.008" v="3592" actId="1076"/>
          <ac:picMkLst>
            <pc:docMk/>
            <pc:sldMk cId="3070380285" sldId="425"/>
            <ac:picMk id="6" creationId="{9CAADA54-65FB-D095-76B1-898D649C71DF}"/>
          </ac:picMkLst>
        </pc:picChg>
        <pc:picChg chg="del">
          <ac:chgData name="Fabian Hölzl" userId="e5358cff9435514a" providerId="LiveId" clId="{2F5A7DF3-96CC-4911-81AC-A52C871E4739}" dt="2025-07-02T11:03:27.050" v="3582" actId="478"/>
          <ac:picMkLst>
            <pc:docMk/>
            <pc:sldMk cId="3070380285" sldId="425"/>
            <ac:picMk id="23" creationId="{1D83678C-1FBD-CF15-D42A-454F166F0EF7}"/>
          </ac:picMkLst>
        </pc:picChg>
        <pc:picChg chg="mod">
          <ac:chgData name="Fabian Hölzl" userId="e5358cff9435514a" providerId="LiveId" clId="{2F5A7DF3-96CC-4911-81AC-A52C871E4739}" dt="2025-07-02T11:46:40.816" v="3619" actId="1076"/>
          <ac:picMkLst>
            <pc:docMk/>
            <pc:sldMk cId="3070380285" sldId="425"/>
            <ac:picMk id="25" creationId="{8EB5BD4B-820D-9612-DF38-2A1055C083B6}"/>
          </ac:picMkLst>
        </pc:picChg>
      </pc:sldChg>
      <pc:sldChg chg="addSp delSp modSp add mod">
        <pc:chgData name="Fabian Hölzl" userId="e5358cff9435514a" providerId="LiveId" clId="{2F5A7DF3-96CC-4911-81AC-A52C871E4739}" dt="2025-07-02T14:05:54.839" v="5030"/>
        <pc:sldMkLst>
          <pc:docMk/>
          <pc:sldMk cId="2029401196" sldId="426"/>
        </pc:sldMkLst>
        <pc:spChg chg="mod">
          <ac:chgData name="Fabian Hölzl" userId="e5358cff9435514a" providerId="LiveId" clId="{2F5A7DF3-96CC-4911-81AC-A52C871E4739}" dt="2025-07-02T14:05:54.839" v="5030"/>
          <ac:spMkLst>
            <pc:docMk/>
            <pc:sldMk cId="2029401196" sldId="426"/>
            <ac:spMk id="3" creationId="{F812932D-55FA-6E2A-83CE-EE618151B791}"/>
          </ac:spMkLst>
        </pc:spChg>
        <pc:picChg chg="add mod">
          <ac:chgData name="Fabian Hölzl" userId="e5358cff9435514a" providerId="LiveId" clId="{2F5A7DF3-96CC-4911-81AC-A52C871E4739}" dt="2025-07-02T11:49:46.019" v="3632" actId="1076"/>
          <ac:picMkLst>
            <pc:docMk/>
            <pc:sldMk cId="2029401196" sldId="426"/>
            <ac:picMk id="6" creationId="{22B9C2D5-81F5-D8C4-A4C3-36E50B3E0B5E}"/>
          </ac:picMkLst>
        </pc:picChg>
        <pc:picChg chg="del mod">
          <ac:chgData name="Fabian Hölzl" userId="e5358cff9435514a" providerId="LiveId" clId="{2F5A7DF3-96CC-4911-81AC-A52C871E4739}" dt="2025-07-02T11:46:57.262" v="3622" actId="478"/>
          <ac:picMkLst>
            <pc:docMk/>
            <pc:sldMk cId="2029401196" sldId="426"/>
            <ac:picMk id="23" creationId="{5DFA0CC8-D46C-CB89-02D5-9F4F02F8C7F3}"/>
          </ac:picMkLst>
        </pc:picChg>
      </pc:sldChg>
      <pc:sldChg chg="addSp delSp modSp add mod modNotesTx">
        <pc:chgData name="Fabian Hölzl" userId="e5358cff9435514a" providerId="LiveId" clId="{2F5A7DF3-96CC-4911-81AC-A52C871E4739}" dt="2025-07-02T14:02:42.537" v="4945" actId="20577"/>
        <pc:sldMkLst>
          <pc:docMk/>
          <pc:sldMk cId="2585063972" sldId="430"/>
        </pc:sldMkLst>
        <pc:spChg chg="mod">
          <ac:chgData name="Fabian Hölzl" userId="e5358cff9435514a" providerId="LiveId" clId="{2F5A7DF3-96CC-4911-81AC-A52C871E4739}" dt="2025-07-02T13:46:02.875" v="4482" actId="1076"/>
          <ac:spMkLst>
            <pc:docMk/>
            <pc:sldMk cId="2585063972" sldId="430"/>
            <ac:spMk id="8" creationId="{97AEE681-E79A-69B4-F8C9-34037E032D24}"/>
          </ac:spMkLst>
        </pc:spChg>
        <pc:spChg chg="add mod">
          <ac:chgData name="Fabian Hölzl" userId="e5358cff9435514a" providerId="LiveId" clId="{2F5A7DF3-96CC-4911-81AC-A52C871E4739}" dt="2025-07-02T13:47:44.980" v="4537" actId="1076"/>
          <ac:spMkLst>
            <pc:docMk/>
            <pc:sldMk cId="2585063972" sldId="430"/>
            <ac:spMk id="15" creationId="{EDF535D3-6675-E0AD-4E55-5B22DB412983}"/>
          </ac:spMkLst>
        </pc:spChg>
        <pc:spChg chg="add mod">
          <ac:chgData name="Fabian Hölzl" userId="e5358cff9435514a" providerId="LiveId" clId="{2F5A7DF3-96CC-4911-81AC-A52C871E4739}" dt="2025-07-02T13:47:34.041" v="4535" actId="1035"/>
          <ac:spMkLst>
            <pc:docMk/>
            <pc:sldMk cId="2585063972" sldId="430"/>
            <ac:spMk id="16" creationId="{3CF036F0-E41B-56D0-39F2-CE36C6D5F30B}"/>
          </ac:spMkLst>
        </pc:spChg>
        <pc:spChg chg="add mod">
          <ac:chgData name="Fabian Hölzl" userId="e5358cff9435514a" providerId="LiveId" clId="{2F5A7DF3-96CC-4911-81AC-A52C871E4739}" dt="2025-07-02T13:47:34.041" v="4535" actId="1035"/>
          <ac:spMkLst>
            <pc:docMk/>
            <pc:sldMk cId="2585063972" sldId="430"/>
            <ac:spMk id="17" creationId="{57078CC1-FFF2-9895-F2CE-6A4A3D0EE204}"/>
          </ac:spMkLst>
        </pc:spChg>
        <pc:picChg chg="del">
          <ac:chgData name="Fabian Hölzl" userId="e5358cff9435514a" providerId="LiveId" clId="{2F5A7DF3-96CC-4911-81AC-A52C871E4739}" dt="2025-07-02T13:41:22.547" v="4327" actId="478"/>
          <ac:picMkLst>
            <pc:docMk/>
            <pc:sldMk cId="2585063972" sldId="430"/>
            <ac:picMk id="3" creationId="{27A159CD-1247-0763-4E1F-3538096F74AE}"/>
          </ac:picMkLst>
        </pc:picChg>
        <pc:picChg chg="add mod ord modCrop">
          <ac:chgData name="Fabian Hölzl" userId="e5358cff9435514a" providerId="LiveId" clId="{2F5A7DF3-96CC-4911-81AC-A52C871E4739}" dt="2025-07-02T13:47:36.669" v="4536" actId="1076"/>
          <ac:picMkLst>
            <pc:docMk/>
            <pc:sldMk cId="2585063972" sldId="430"/>
            <ac:picMk id="6" creationId="{2E67EBEB-C7F1-E8A1-F0BE-F6AB29852EFE}"/>
          </ac:picMkLst>
        </pc:picChg>
        <pc:picChg chg="add del mod">
          <ac:chgData name="Fabian Hölzl" userId="e5358cff9435514a" providerId="LiveId" clId="{2F5A7DF3-96CC-4911-81AC-A52C871E4739}" dt="2025-07-02T13:42:00.159" v="4416" actId="478"/>
          <ac:picMkLst>
            <pc:docMk/>
            <pc:sldMk cId="2585063972" sldId="430"/>
            <ac:picMk id="9" creationId="{607C6DE3-DA07-C3AC-E367-72BF7BF85665}"/>
          </ac:picMkLst>
        </pc:picChg>
        <pc:picChg chg="add mod ord modCrop">
          <ac:chgData name="Fabian Hölzl" userId="e5358cff9435514a" providerId="LiveId" clId="{2F5A7DF3-96CC-4911-81AC-A52C871E4739}" dt="2025-07-02T13:47:34.041" v="4535" actId="1035"/>
          <ac:picMkLst>
            <pc:docMk/>
            <pc:sldMk cId="2585063972" sldId="430"/>
            <ac:picMk id="11" creationId="{FDC6564A-B799-BD1F-650F-B278DEBA1792}"/>
          </ac:picMkLst>
        </pc:picChg>
        <pc:picChg chg="add mod modCrop">
          <ac:chgData name="Fabian Hölzl" userId="e5358cff9435514a" providerId="LiveId" clId="{2F5A7DF3-96CC-4911-81AC-A52C871E4739}" dt="2025-07-02T13:47:34.041" v="4535" actId="1035"/>
          <ac:picMkLst>
            <pc:docMk/>
            <pc:sldMk cId="2585063972" sldId="430"/>
            <ac:picMk id="13" creationId="{A562BC19-766A-B2D4-B517-0B844B19C102}"/>
          </ac:picMkLst>
        </pc:picChg>
        <pc:picChg chg="add mod">
          <ac:chgData name="Fabian Hölzl" userId="e5358cff9435514a" providerId="LiveId" clId="{2F5A7DF3-96CC-4911-81AC-A52C871E4739}" dt="2025-07-02T13:44:42.795" v="4429"/>
          <ac:picMkLst>
            <pc:docMk/>
            <pc:sldMk cId="2585063972" sldId="430"/>
            <ac:picMk id="14" creationId="{3CE685E0-FAB5-E29E-5B18-A1C7E2A74236}"/>
          </ac:picMkLst>
        </pc:picChg>
      </pc:sldChg>
      <pc:sldChg chg="addSp delSp modSp add mod modShow">
        <pc:chgData name="Fabian Hölzl" userId="e5358cff9435514a" providerId="LiveId" clId="{2F5A7DF3-96CC-4911-81AC-A52C871E4739}" dt="2025-07-02T13:49:46.352" v="4563" actId="1076"/>
        <pc:sldMkLst>
          <pc:docMk/>
          <pc:sldMk cId="213655134" sldId="431"/>
        </pc:sldMkLst>
        <pc:spChg chg="add mod">
          <ac:chgData name="Fabian Hölzl" userId="e5358cff9435514a" providerId="LiveId" clId="{2F5A7DF3-96CC-4911-81AC-A52C871E4739}" dt="2025-07-02T13:48:55.657" v="4539"/>
          <ac:spMkLst>
            <pc:docMk/>
            <pc:sldMk cId="213655134" sldId="431"/>
            <ac:spMk id="7" creationId="{5C16A821-1E14-81AD-18F8-A49EA81EE8FD}"/>
          </ac:spMkLst>
        </pc:spChg>
        <pc:spChg chg="mod">
          <ac:chgData name="Fabian Hölzl" userId="e5358cff9435514a" providerId="LiveId" clId="{2F5A7DF3-96CC-4911-81AC-A52C871E4739}" dt="2025-07-02T13:48:58.791" v="4540" actId="1076"/>
          <ac:spMkLst>
            <pc:docMk/>
            <pc:sldMk cId="213655134" sldId="431"/>
            <ac:spMk id="8" creationId="{EEC528B1-0889-18DB-5446-862AD778E7D7}"/>
          </ac:spMkLst>
        </pc:spChg>
        <pc:spChg chg="add mod ord">
          <ac:chgData name="Fabian Hölzl" userId="e5358cff9435514a" providerId="LiveId" clId="{2F5A7DF3-96CC-4911-81AC-A52C871E4739}" dt="2025-07-02T13:49:20.641" v="4552" actId="166"/>
          <ac:spMkLst>
            <pc:docMk/>
            <pc:sldMk cId="213655134" sldId="431"/>
            <ac:spMk id="9" creationId="{30B519AE-A003-5B48-CB4B-4ED88D219581}"/>
          </ac:spMkLst>
        </pc:spChg>
        <pc:spChg chg="add mod">
          <ac:chgData name="Fabian Hölzl" userId="e5358cff9435514a" providerId="LiveId" clId="{2F5A7DF3-96CC-4911-81AC-A52C871E4739}" dt="2025-07-02T13:48:55.657" v="4539"/>
          <ac:spMkLst>
            <pc:docMk/>
            <pc:sldMk cId="213655134" sldId="431"/>
            <ac:spMk id="10" creationId="{00EB9CD7-AE88-D9A9-30ED-19F8D22B6F71}"/>
          </ac:spMkLst>
        </pc:spChg>
        <pc:picChg chg="add mod">
          <ac:chgData name="Fabian Hölzl" userId="e5358cff9435514a" providerId="LiveId" clId="{2F5A7DF3-96CC-4911-81AC-A52C871E4739}" dt="2025-07-02T13:49:03.108" v="4544" actId="1076"/>
          <ac:picMkLst>
            <pc:docMk/>
            <pc:sldMk cId="213655134" sldId="431"/>
            <ac:picMk id="3" creationId="{25CF9C2D-DE01-4858-4881-4D0E04C7A61E}"/>
          </ac:picMkLst>
        </pc:picChg>
        <pc:picChg chg="del">
          <ac:chgData name="Fabian Hölzl" userId="e5358cff9435514a" providerId="LiveId" clId="{2F5A7DF3-96CC-4911-81AC-A52C871E4739}" dt="2025-07-02T13:44:47.917" v="4434" actId="478"/>
          <ac:picMkLst>
            <pc:docMk/>
            <pc:sldMk cId="213655134" sldId="431"/>
            <ac:picMk id="6" creationId="{F86A5B2C-22E8-DE4C-298E-9B7B5D4D232F}"/>
          </ac:picMkLst>
        </pc:picChg>
        <pc:picChg chg="del mod">
          <ac:chgData name="Fabian Hölzl" userId="e5358cff9435514a" providerId="LiveId" clId="{2F5A7DF3-96CC-4911-81AC-A52C871E4739}" dt="2025-07-02T13:44:47.411" v="4433" actId="478"/>
          <ac:picMkLst>
            <pc:docMk/>
            <pc:sldMk cId="213655134" sldId="431"/>
            <ac:picMk id="11" creationId="{970128F2-DE78-5D84-CF2B-ADBCF965BD0C}"/>
          </ac:picMkLst>
        </pc:picChg>
        <pc:picChg chg="del">
          <ac:chgData name="Fabian Hölzl" userId="e5358cff9435514a" providerId="LiveId" clId="{2F5A7DF3-96CC-4911-81AC-A52C871E4739}" dt="2025-07-02T13:44:46.992" v="4431" actId="478"/>
          <ac:picMkLst>
            <pc:docMk/>
            <pc:sldMk cId="213655134" sldId="431"/>
            <ac:picMk id="13" creationId="{E974B97D-21C1-816D-42EA-4489996C4580}"/>
          </ac:picMkLst>
        </pc:picChg>
        <pc:picChg chg="add mod">
          <ac:chgData name="Fabian Hölzl" userId="e5358cff9435514a" providerId="LiveId" clId="{2F5A7DF3-96CC-4911-81AC-A52C871E4739}" dt="2025-07-02T13:49:25.538" v="4555" actId="1076"/>
          <ac:picMkLst>
            <pc:docMk/>
            <pc:sldMk cId="213655134" sldId="431"/>
            <ac:picMk id="14" creationId="{831A74E9-DD49-8A46-DE87-5A790E8F3D3E}"/>
          </ac:picMkLst>
        </pc:picChg>
        <pc:picChg chg="add mod">
          <ac:chgData name="Fabian Hölzl" userId="e5358cff9435514a" providerId="LiveId" clId="{2F5A7DF3-96CC-4911-81AC-A52C871E4739}" dt="2025-07-02T13:49:46.352" v="4563" actId="1076"/>
          <ac:picMkLst>
            <pc:docMk/>
            <pc:sldMk cId="213655134" sldId="431"/>
            <ac:picMk id="16" creationId="{D2DC6611-17CD-0EDA-9903-FCD2FF5F1526}"/>
          </ac:picMkLst>
        </pc:picChg>
      </pc:sldChg>
    </pc:docChg>
  </pc:docChgLst>
  <pc:docChgLst>
    <pc:chgData name="Usuario invitado" providerId="Windows Live" clId="Web-{02BEC98F-BF4B-8BF1-B7C8-C9631D012EC4}"/>
    <pc:docChg chg="modSld">
      <pc:chgData name="Usuario invitado" userId="" providerId="Windows Live" clId="Web-{02BEC98F-BF4B-8BF1-B7C8-C9631D012EC4}" dt="2025-07-02T00:25:25.748" v="3"/>
      <pc:docMkLst>
        <pc:docMk/>
      </pc:docMkLst>
      <pc:sldChg chg="delSp modSp">
        <pc:chgData name="Usuario invitado" userId="" providerId="Windows Live" clId="Web-{02BEC98F-BF4B-8BF1-B7C8-C9631D012EC4}" dt="2025-07-02T00:25:25.748" v="3"/>
        <pc:sldMkLst>
          <pc:docMk/>
          <pc:sldMk cId="1666189408" sldId="394"/>
        </pc:sldMkLst>
        <pc:picChg chg="del mod">
          <ac:chgData name="Usuario invitado" userId="" providerId="Windows Live" clId="Web-{02BEC98F-BF4B-8BF1-B7C8-C9631D012EC4}" dt="2025-07-02T00:25:25.748" v="3"/>
          <ac:picMkLst>
            <pc:docMk/>
            <pc:sldMk cId="1666189408" sldId="394"/>
            <ac:picMk id="6" creationId="{73D8E496-20FE-27C7-CAB4-53B07ADD5F43}"/>
          </ac:picMkLst>
        </pc:picChg>
      </pc:sldChg>
      <pc:sldChg chg="modSp">
        <pc:chgData name="Usuario invitado" userId="" providerId="Windows Live" clId="Web-{02BEC98F-BF4B-8BF1-B7C8-C9631D012EC4}" dt="2025-07-02T00:12:51.252" v="0" actId="1076"/>
        <pc:sldMkLst>
          <pc:docMk/>
          <pc:sldMk cId="4120653654" sldId="412"/>
        </pc:sldMkLst>
        <pc:picChg chg="mod">
          <ac:chgData name="Usuario invitado" userId="" providerId="Windows Live" clId="Web-{02BEC98F-BF4B-8BF1-B7C8-C9631D012EC4}" dt="2025-07-02T00:12:51.252" v="0" actId="1076"/>
          <ac:picMkLst>
            <pc:docMk/>
            <pc:sldMk cId="4120653654" sldId="412"/>
            <ac:picMk id="9" creationId="{17A8027F-6C1D-5710-A9BC-A9F5CCE1DC4B}"/>
          </ac:picMkLst>
        </pc:picChg>
      </pc:sldChg>
    </pc:docChg>
  </pc:docChgLst>
  <pc:docChgLst>
    <pc:chgData name="Usuario invitado" providerId="Windows Live" clId="Web-{889490D2-34F5-20A8-F592-035998477C12}"/>
    <pc:docChg chg="addSld delSld modSld">
      <pc:chgData name="Usuario invitado" userId="" providerId="Windows Live" clId="Web-{889490D2-34F5-20A8-F592-035998477C12}" dt="2025-07-02T14:25:05.755" v="452" actId="1076"/>
      <pc:docMkLst>
        <pc:docMk/>
      </pc:docMkLst>
      <pc:sldChg chg="addSp modSp del">
        <pc:chgData name="Usuario invitado" userId="" providerId="Windows Live" clId="Web-{889490D2-34F5-20A8-F592-035998477C12}" dt="2025-07-02T13:50:02.156" v="270"/>
        <pc:sldMkLst>
          <pc:docMk/>
          <pc:sldMk cId="1666189408" sldId="394"/>
        </pc:sldMkLst>
        <pc:spChg chg="mod">
          <ac:chgData name="Usuario invitado" userId="" providerId="Windows Live" clId="Web-{889490D2-34F5-20A8-F592-035998477C12}" dt="2025-07-02T12:21:56.692" v="99" actId="20577"/>
          <ac:spMkLst>
            <pc:docMk/>
            <pc:sldMk cId="1666189408" sldId="394"/>
            <ac:spMk id="2" creationId="{046D9494-318F-ECE8-463B-240DCDA37708}"/>
          </ac:spMkLst>
        </pc:spChg>
        <pc:picChg chg="add mod">
          <ac:chgData name="Usuario invitado" userId="" providerId="Windows Live" clId="Web-{889490D2-34F5-20A8-F592-035998477C12}" dt="2025-07-02T12:19:29.641" v="12" actId="1076"/>
          <ac:picMkLst>
            <pc:docMk/>
            <pc:sldMk cId="1666189408" sldId="394"/>
            <ac:picMk id="5" creationId="{BD868899-EECA-38A2-D30C-0520F70A60E8}"/>
          </ac:picMkLst>
        </pc:picChg>
      </pc:sldChg>
      <pc:sldChg chg="modSp">
        <pc:chgData name="Usuario invitado" userId="" providerId="Windows Live" clId="Web-{889490D2-34F5-20A8-F592-035998477C12}" dt="2025-07-02T14:17:59.598" v="448" actId="20577"/>
        <pc:sldMkLst>
          <pc:docMk/>
          <pc:sldMk cId="427487113" sldId="410"/>
        </pc:sldMkLst>
        <pc:spChg chg="mod">
          <ac:chgData name="Usuario invitado" userId="" providerId="Windows Live" clId="Web-{889490D2-34F5-20A8-F592-035998477C12}" dt="2025-07-02T14:17:59.598" v="448" actId="20577"/>
          <ac:spMkLst>
            <pc:docMk/>
            <pc:sldMk cId="427487113" sldId="410"/>
            <ac:spMk id="15" creationId="{0DB242CA-BB2C-FB17-DF1F-FF13A05BB170}"/>
          </ac:spMkLst>
        </pc:spChg>
      </pc:sldChg>
      <pc:sldChg chg="modSp">
        <pc:chgData name="Usuario invitado" userId="" providerId="Windows Live" clId="Web-{889490D2-34F5-20A8-F592-035998477C12}" dt="2025-07-02T14:25:05.755" v="452" actId="1076"/>
        <pc:sldMkLst>
          <pc:docMk/>
          <pc:sldMk cId="1507856023" sldId="411"/>
        </pc:sldMkLst>
        <pc:picChg chg="mod modCrop">
          <ac:chgData name="Usuario invitado" userId="" providerId="Windows Live" clId="Web-{889490D2-34F5-20A8-F592-035998477C12}" dt="2025-07-02T14:25:05.755" v="452" actId="1076"/>
          <ac:picMkLst>
            <pc:docMk/>
            <pc:sldMk cId="1507856023" sldId="411"/>
            <ac:picMk id="6" creationId="{B715BDB9-C3DC-9AFC-4F6F-2B2BB86E5E8F}"/>
          </ac:picMkLst>
        </pc:picChg>
      </pc:sldChg>
      <pc:sldChg chg="addSp delSp modSp add replId">
        <pc:chgData name="Usuario invitado" userId="" providerId="Windows Live" clId="Web-{889490D2-34F5-20A8-F592-035998477C12}" dt="2025-07-02T12:36:36.857" v="215" actId="1076"/>
        <pc:sldMkLst>
          <pc:docMk/>
          <pc:sldMk cId="2070955392" sldId="427"/>
        </pc:sldMkLst>
        <pc:spChg chg="mod">
          <ac:chgData name="Usuario invitado" userId="" providerId="Windows Live" clId="Web-{889490D2-34F5-20A8-F592-035998477C12}" dt="2025-07-02T12:26:32.496" v="210" actId="20577"/>
          <ac:spMkLst>
            <pc:docMk/>
            <pc:sldMk cId="2070955392" sldId="427"/>
            <ac:spMk id="2" creationId="{7CA9ACC5-7A11-C6B9-1746-DDC6744A4733}"/>
          </ac:spMkLst>
        </pc:spChg>
        <pc:picChg chg="del">
          <ac:chgData name="Usuario invitado" userId="" providerId="Windows Live" clId="Web-{889490D2-34F5-20A8-F592-035998477C12}" dt="2025-07-02T12:22:33.583" v="101"/>
          <ac:picMkLst>
            <pc:docMk/>
            <pc:sldMk cId="2070955392" sldId="427"/>
            <ac:picMk id="5" creationId="{6F57793F-C975-1648-9918-F4ECE0AED678}"/>
          </ac:picMkLst>
        </pc:picChg>
        <pc:picChg chg="add mod">
          <ac:chgData name="Usuario invitado" userId="" providerId="Windows Live" clId="Web-{889490D2-34F5-20A8-F592-035998477C12}" dt="2025-07-02T12:23:40.804" v="106" actId="1076"/>
          <ac:picMkLst>
            <pc:docMk/>
            <pc:sldMk cId="2070955392" sldId="427"/>
            <ac:picMk id="6" creationId="{A014F6E9-4345-E2D0-8EAB-3380C1BE3FFE}"/>
          </ac:picMkLst>
        </pc:picChg>
        <pc:picChg chg="add mod">
          <ac:chgData name="Usuario invitado" userId="" providerId="Windows Live" clId="Web-{889490D2-34F5-20A8-F592-035998477C12}" dt="2025-07-02T12:36:36.857" v="215" actId="1076"/>
          <ac:picMkLst>
            <pc:docMk/>
            <pc:sldMk cId="2070955392" sldId="427"/>
            <ac:picMk id="7" creationId="{78F5C2C6-FB9C-246B-F669-50D8C2951E3F}"/>
          </ac:picMkLst>
        </pc:picChg>
      </pc:sldChg>
      <pc:sldChg chg="add del replId">
        <pc:chgData name="Usuario invitado" userId="" providerId="Windows Live" clId="Web-{889490D2-34F5-20A8-F592-035998477C12}" dt="2025-07-02T12:45:48.826" v="269"/>
        <pc:sldMkLst>
          <pc:docMk/>
          <pc:sldMk cId="3924218931" sldId="428"/>
        </pc:sldMkLst>
      </pc:sldChg>
      <pc:sldChg chg="addSp delSp modSp add replId">
        <pc:chgData name="Usuario invitado" userId="" providerId="Windows Live" clId="Web-{889490D2-34F5-20A8-F592-035998477C12}" dt="2025-07-02T13:57:44.784" v="313" actId="1076"/>
        <pc:sldMkLst>
          <pc:docMk/>
          <pc:sldMk cId="978553428" sldId="429"/>
        </pc:sldMkLst>
        <pc:spChg chg="mod">
          <ac:chgData name="Usuario invitado" userId="" providerId="Windows Live" clId="Web-{889490D2-34F5-20A8-F592-035998477C12}" dt="2025-07-02T13:56:34.828" v="303" actId="20577"/>
          <ac:spMkLst>
            <pc:docMk/>
            <pc:sldMk cId="978553428" sldId="429"/>
            <ac:spMk id="2" creationId="{8C4D13F4-282D-1DF4-4E63-383AE9A5B878}"/>
          </ac:spMkLst>
        </pc:spChg>
        <pc:picChg chg="add mod">
          <ac:chgData name="Usuario invitado" userId="" providerId="Windows Live" clId="Web-{889490D2-34F5-20A8-F592-035998477C12}" dt="2025-07-02T13:57:35.190" v="311" actId="1076"/>
          <ac:picMkLst>
            <pc:docMk/>
            <pc:sldMk cId="978553428" sldId="429"/>
            <ac:picMk id="5" creationId="{0B2C9ED4-1FED-FB56-E9A0-E2F8EBC8375F}"/>
          </ac:picMkLst>
        </pc:picChg>
        <pc:picChg chg="del">
          <ac:chgData name="Usuario invitado" userId="" providerId="Windows Live" clId="Web-{889490D2-34F5-20A8-F592-035998477C12}" dt="2025-07-02T12:39:55.785" v="218"/>
          <ac:picMkLst>
            <pc:docMk/>
            <pc:sldMk cId="978553428" sldId="429"/>
            <ac:picMk id="6" creationId="{7772EEFE-0C30-AA13-3605-409F09975837}"/>
          </ac:picMkLst>
        </pc:picChg>
        <pc:picChg chg="add mod">
          <ac:chgData name="Usuario invitado" userId="" providerId="Windows Live" clId="Web-{889490D2-34F5-20A8-F592-035998477C12}" dt="2025-07-02T13:57:44.784" v="313" actId="1076"/>
          <ac:picMkLst>
            <pc:docMk/>
            <pc:sldMk cId="978553428" sldId="429"/>
            <ac:picMk id="7" creationId="{475EC401-42AF-930B-F173-1BC2CE86E002}"/>
          </ac:picMkLst>
        </pc:picChg>
        <pc:picChg chg="del">
          <ac:chgData name="Usuario invitado" userId="" providerId="Windows Live" clId="Web-{889490D2-34F5-20A8-F592-035998477C12}" dt="2025-07-02T12:39:57.253" v="219"/>
          <ac:picMkLst>
            <pc:docMk/>
            <pc:sldMk cId="978553428" sldId="429"/>
            <ac:picMk id="7" creationId="{FE9CAA8A-A5DF-0357-3EF5-DAEFEBB33CFB}"/>
          </ac:picMkLst>
        </pc:picChg>
      </pc:sldChg>
    </pc:docChg>
  </pc:docChgLst>
  <pc:docChgLst>
    <pc:chgData name="Usuario invitado" providerId="Windows Live" clId="Web-{4170231A-5647-09FB-DC0F-96A1D6EBC3F1}"/>
    <pc:docChg chg="addSld delSld modSld">
      <pc:chgData name="Usuario invitado" userId="" providerId="Windows Live" clId="Web-{4170231A-5647-09FB-DC0F-96A1D6EBC3F1}" dt="2025-07-01T14:23:20.220" v="688" actId="1076"/>
      <pc:docMkLst>
        <pc:docMk/>
      </pc:docMkLst>
      <pc:sldChg chg="addSp delSp modSp">
        <pc:chgData name="Usuario invitado" userId="" providerId="Windows Live" clId="Web-{4170231A-5647-09FB-DC0F-96A1D6EBC3F1}" dt="2025-07-01T11:44:34.243" v="12" actId="1076"/>
        <pc:sldMkLst>
          <pc:docMk/>
          <pc:sldMk cId="2201470941" sldId="408"/>
        </pc:sldMkLst>
        <pc:picChg chg="add mod">
          <ac:chgData name="Usuario invitado" userId="" providerId="Windows Live" clId="Web-{4170231A-5647-09FB-DC0F-96A1D6EBC3F1}" dt="2025-07-01T11:43:24.272" v="0"/>
          <ac:picMkLst>
            <pc:docMk/>
            <pc:sldMk cId="2201470941" sldId="408"/>
            <ac:picMk id="2" creationId="{3E5C2871-8BFF-0D10-D045-605392237FA8}"/>
          </ac:picMkLst>
        </pc:picChg>
        <pc:picChg chg="add mod">
          <ac:chgData name="Usuario invitado" userId="" providerId="Windows Live" clId="Web-{4170231A-5647-09FB-DC0F-96A1D6EBC3F1}" dt="2025-07-01T11:43:30.819" v="1"/>
          <ac:picMkLst>
            <pc:docMk/>
            <pc:sldMk cId="2201470941" sldId="408"/>
            <ac:picMk id="5" creationId="{F8CACFA1-E29A-F259-3746-6096DAD22692}"/>
          </ac:picMkLst>
        </pc:picChg>
        <pc:picChg chg="add del mod modCrop">
          <ac:chgData name="Usuario invitado" userId="" providerId="Windows Live" clId="Web-{4170231A-5647-09FB-DC0F-96A1D6EBC3F1}" dt="2025-07-01T11:44:07.445" v="7"/>
          <ac:picMkLst>
            <pc:docMk/>
            <pc:sldMk cId="2201470941" sldId="408"/>
            <ac:picMk id="7" creationId="{8AC1A0DA-75DA-0193-BF0D-08907B141B35}"/>
          </ac:picMkLst>
        </pc:picChg>
        <pc:picChg chg="add mod">
          <ac:chgData name="Usuario invitado" userId="" providerId="Windows Live" clId="Web-{4170231A-5647-09FB-DC0F-96A1D6EBC3F1}" dt="2025-07-01T11:44:34.243" v="12" actId="1076"/>
          <ac:picMkLst>
            <pc:docMk/>
            <pc:sldMk cId="2201470941" sldId="408"/>
            <ac:picMk id="8" creationId="{56B511A7-745E-B0F1-F503-E43F5569B228}"/>
          </ac:picMkLst>
        </pc:picChg>
      </pc:sldChg>
      <pc:sldChg chg="addSp delSp modSp add replId">
        <pc:chgData name="Usuario invitado" userId="" providerId="Windows Live" clId="Web-{4170231A-5647-09FB-DC0F-96A1D6EBC3F1}" dt="2025-07-01T13:39:51.667" v="543" actId="1076"/>
        <pc:sldMkLst>
          <pc:docMk/>
          <pc:sldMk cId="899455008" sldId="409"/>
        </pc:sldMkLst>
        <pc:spChg chg="add del mod">
          <ac:chgData name="Usuario invitado" userId="" providerId="Windows Live" clId="Web-{4170231A-5647-09FB-DC0F-96A1D6EBC3F1}" dt="2025-07-01T13:39:43.166" v="539"/>
          <ac:spMkLst>
            <pc:docMk/>
            <pc:sldMk cId="899455008" sldId="409"/>
            <ac:spMk id="9" creationId="{019AECCD-3F0F-489B-8DCD-20E546440198}"/>
          </ac:spMkLst>
        </pc:spChg>
        <pc:spChg chg="mod">
          <ac:chgData name="Usuario invitado" userId="" providerId="Windows Live" clId="Web-{4170231A-5647-09FB-DC0F-96A1D6EBC3F1}" dt="2025-07-01T13:39:42.322" v="538" actId="20577"/>
          <ac:spMkLst>
            <pc:docMk/>
            <pc:sldMk cId="899455008" sldId="409"/>
            <ac:spMk id="15" creationId="{679F2137-E27A-4B03-7ED5-B2069C612297}"/>
          </ac:spMkLst>
        </pc:spChg>
        <pc:picChg chg="del">
          <ac:chgData name="Usuario invitado" userId="" providerId="Windows Live" clId="Web-{4170231A-5647-09FB-DC0F-96A1D6EBC3F1}" dt="2025-07-01T13:05:08.369" v="14"/>
          <ac:picMkLst>
            <pc:docMk/>
            <pc:sldMk cId="899455008" sldId="409"/>
            <ac:picMk id="6" creationId="{F1C2BE8C-324D-6049-95E6-F2748A0961CC}"/>
          </ac:picMkLst>
        </pc:picChg>
        <pc:picChg chg="del">
          <ac:chgData name="Usuario invitado" userId="" providerId="Windows Live" clId="Web-{4170231A-5647-09FB-DC0F-96A1D6EBC3F1}" dt="2025-07-01T13:11:44.630" v="86"/>
          <ac:picMkLst>
            <pc:docMk/>
            <pc:sldMk cId="899455008" sldId="409"/>
            <ac:picMk id="8" creationId="{B0BF621A-04CC-7697-4E52-22F480920120}"/>
          </ac:picMkLst>
        </pc:picChg>
        <pc:picChg chg="add del mod">
          <ac:chgData name="Usuario invitado" userId="" providerId="Windows Live" clId="Web-{4170231A-5647-09FB-DC0F-96A1D6EBC3F1}" dt="2025-07-01T13:31:52.884" v="401"/>
          <ac:picMkLst>
            <pc:docMk/>
            <pc:sldMk cId="899455008" sldId="409"/>
            <ac:picMk id="10" creationId="{C333212A-AA84-AFC5-9B62-6C4FCCB2E3FA}"/>
          </ac:picMkLst>
        </pc:picChg>
        <pc:picChg chg="add mod ord">
          <ac:chgData name="Usuario invitado" userId="" providerId="Windows Live" clId="Web-{4170231A-5647-09FB-DC0F-96A1D6EBC3F1}" dt="2025-07-01T13:39:51.667" v="543" actId="1076"/>
          <ac:picMkLst>
            <pc:docMk/>
            <pc:sldMk cId="899455008" sldId="409"/>
            <ac:picMk id="11" creationId="{EE0BE4F6-2FB9-E747-91F8-C7B97D5E0DA3}"/>
          </ac:picMkLst>
        </pc:picChg>
      </pc:sldChg>
      <pc:sldChg chg="modSp add replId">
        <pc:chgData name="Usuario invitado" userId="" providerId="Windows Live" clId="Web-{4170231A-5647-09FB-DC0F-96A1D6EBC3F1}" dt="2025-07-01T13:43:16.602" v="647" actId="20577"/>
        <pc:sldMkLst>
          <pc:docMk/>
          <pc:sldMk cId="427487113" sldId="410"/>
        </pc:sldMkLst>
        <pc:spChg chg="mod">
          <ac:chgData name="Usuario invitado" userId="" providerId="Windows Live" clId="Web-{4170231A-5647-09FB-DC0F-96A1D6EBC3F1}" dt="2025-07-01T13:41:26.470" v="570" actId="20577"/>
          <ac:spMkLst>
            <pc:docMk/>
            <pc:sldMk cId="427487113" sldId="410"/>
            <ac:spMk id="9" creationId="{E7C050E8-0587-E4F9-B500-0A8989C8289C}"/>
          </ac:spMkLst>
        </pc:spChg>
        <pc:spChg chg="mod">
          <ac:chgData name="Usuario invitado" userId="" providerId="Windows Live" clId="Web-{4170231A-5647-09FB-DC0F-96A1D6EBC3F1}" dt="2025-07-01T13:43:16.602" v="647" actId="20577"/>
          <ac:spMkLst>
            <pc:docMk/>
            <pc:sldMk cId="427487113" sldId="410"/>
            <ac:spMk id="15" creationId="{0DB242CA-BB2C-FB17-DF1F-FF13A05BB170}"/>
          </ac:spMkLst>
        </pc:spChg>
      </pc:sldChg>
      <pc:sldChg chg="addSp delSp modSp add replId">
        <pc:chgData name="Usuario invitado" userId="" providerId="Windows Live" clId="Web-{4170231A-5647-09FB-DC0F-96A1D6EBC3F1}" dt="2025-07-01T14:05:35.825" v="678" actId="1076"/>
        <pc:sldMkLst>
          <pc:docMk/>
          <pc:sldMk cId="1507856023" sldId="411"/>
        </pc:sldMkLst>
        <pc:spChg chg="del">
          <ac:chgData name="Usuario invitado" userId="" providerId="Windows Live" clId="Web-{4170231A-5647-09FB-DC0F-96A1D6EBC3F1}" dt="2025-07-01T14:05:27.044" v="675"/>
          <ac:spMkLst>
            <pc:docMk/>
            <pc:sldMk cId="1507856023" sldId="411"/>
            <ac:spMk id="9" creationId="{BD553844-53EF-4DC8-50CA-961B783E4D53}"/>
          </ac:spMkLst>
        </pc:spChg>
        <pc:spChg chg="del mod">
          <ac:chgData name="Usuario invitado" userId="" providerId="Windows Live" clId="Web-{4170231A-5647-09FB-DC0F-96A1D6EBC3F1}" dt="2025-07-01T14:05:22.747" v="674"/>
          <ac:spMkLst>
            <pc:docMk/>
            <pc:sldMk cId="1507856023" sldId="411"/>
            <ac:spMk id="15" creationId="{8345F20B-DD5C-7886-6F63-FB8E7C913FA5}"/>
          </ac:spMkLst>
        </pc:spChg>
        <pc:picChg chg="add mod ord">
          <ac:chgData name="Usuario invitado" userId="" providerId="Windows Live" clId="Web-{4170231A-5647-09FB-DC0F-96A1D6EBC3F1}" dt="2025-07-01T14:05:35.825" v="678" actId="1076"/>
          <ac:picMkLst>
            <pc:docMk/>
            <pc:sldMk cId="1507856023" sldId="411"/>
            <ac:picMk id="6" creationId="{B715BDB9-C3DC-9AFC-4F6F-2B2BB86E5E8F}"/>
          </ac:picMkLst>
        </pc:picChg>
        <pc:picChg chg="del">
          <ac:chgData name="Usuario invitado" userId="" providerId="Windows Live" clId="Web-{4170231A-5647-09FB-DC0F-96A1D6EBC3F1}" dt="2025-07-01T14:04:58.543" v="649"/>
          <ac:picMkLst>
            <pc:docMk/>
            <pc:sldMk cId="1507856023" sldId="411"/>
            <ac:picMk id="10" creationId="{A4244746-2F37-2C9A-501F-805B3AE7E50B}"/>
          </ac:picMkLst>
        </pc:picChg>
      </pc:sldChg>
      <pc:sldChg chg="add del replId">
        <pc:chgData name="Usuario invitado" userId="" providerId="Windows Live" clId="Web-{4170231A-5647-09FB-DC0F-96A1D6EBC3F1}" dt="2025-07-01T14:09:50.756" v="680"/>
        <pc:sldMkLst>
          <pc:docMk/>
          <pc:sldMk cId="2062198632" sldId="412"/>
        </pc:sldMkLst>
      </pc:sldChg>
      <pc:sldChg chg="addSp delSp modSp add replId">
        <pc:chgData name="Usuario invitado" userId="" providerId="Windows Live" clId="Web-{4170231A-5647-09FB-DC0F-96A1D6EBC3F1}" dt="2025-07-01T14:23:20.220" v="688" actId="1076"/>
        <pc:sldMkLst>
          <pc:docMk/>
          <pc:sldMk cId="4120653654" sldId="412"/>
        </pc:sldMkLst>
        <pc:spChg chg="add del mod">
          <ac:chgData name="Usuario invitado" userId="" providerId="Windows Live" clId="Web-{4170231A-5647-09FB-DC0F-96A1D6EBC3F1}" dt="2025-07-01T14:22:58.266" v="683"/>
          <ac:spMkLst>
            <pc:docMk/>
            <pc:sldMk cId="4120653654" sldId="412"/>
            <ac:spMk id="8" creationId="{06513A70-7376-CCA4-1986-723699AE4DF8}"/>
          </ac:spMkLst>
        </pc:spChg>
        <pc:picChg chg="del">
          <ac:chgData name="Usuario invitado" userId="" providerId="Windows Live" clId="Web-{4170231A-5647-09FB-DC0F-96A1D6EBC3F1}" dt="2025-07-01T14:22:51.781" v="682"/>
          <ac:picMkLst>
            <pc:docMk/>
            <pc:sldMk cId="4120653654" sldId="412"/>
            <ac:picMk id="6" creationId="{E0E543CE-99CF-D921-78FA-55A63C6C8D6B}"/>
          </ac:picMkLst>
        </pc:picChg>
        <pc:picChg chg="add mod ord">
          <ac:chgData name="Usuario invitado" userId="" providerId="Windows Live" clId="Web-{4170231A-5647-09FB-DC0F-96A1D6EBC3F1}" dt="2025-07-01T14:23:20.220" v="688" actId="1076"/>
          <ac:picMkLst>
            <pc:docMk/>
            <pc:sldMk cId="4120653654" sldId="412"/>
            <ac:picMk id="9" creationId="{17A8027F-6C1D-5710-A9BC-A9F5CCE1DC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02/07/2025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02/07/2025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3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Barent-hut:</a:t>
            </a:r>
          </a:p>
          <a:p>
            <a:r>
              <a:rPr lang="en-US" dirty="0"/>
              <a:t>-Space </a:t>
            </a:r>
            <a:r>
              <a:rPr lang="en-US" dirty="0" err="1"/>
              <a:t>devided</a:t>
            </a:r>
            <a:r>
              <a:rPr lang="en-US" dirty="0"/>
              <a:t> into cubic cells</a:t>
            </a:r>
          </a:p>
          <a:p>
            <a:r>
              <a:rPr lang="en-US" dirty="0"/>
              <a:t>-nearby particles treated individually</a:t>
            </a:r>
          </a:p>
          <a:p>
            <a:r>
              <a:rPr lang="en-US" dirty="0"/>
              <a:t>-distant cells treated as mass points in cells’ center of mass</a:t>
            </a:r>
          </a:p>
          <a:p>
            <a:endParaRPr lang="en-US" dirty="0"/>
          </a:p>
          <a:p>
            <a:r>
              <a:rPr lang="en-US" dirty="0"/>
              <a:t>Changing order from O(N²) to O(N 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O[N^2]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avaliable</a:t>
            </a:r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parallelism</a:t>
            </a:r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 ,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would</a:t>
            </a:r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required</a:t>
            </a:r>
            <a:r>
              <a:rPr lang="de-DE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 O[N^2] </a:t>
            </a:r>
            <a:r>
              <a:rPr lang="de-DE" sz="120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rPr>
              <a:t>memory</a:t>
            </a:r>
            <a:endParaRPr lang="de-DE" sz="1200" kern="1200" dirty="0">
              <a:solidFill>
                <a:schemeClr val="tx1"/>
              </a:solidFill>
              <a:latin typeface="Arial" pitchFamily="34" charset="0"/>
              <a:ea typeface="+mn-ea"/>
              <a:cs typeface="Arial"/>
            </a:endParaRPr>
          </a:p>
          <a:p>
            <a:endParaRPr lang="de-DE" sz="1200" kern="1200" dirty="0">
              <a:solidFill>
                <a:schemeClr val="tx1"/>
              </a:solidFill>
              <a:latin typeface="Arial" pitchFamily="34" charset="0"/>
              <a:ea typeface="+mn-ea"/>
              <a:cs typeface="Arial"/>
            </a:endParaRPr>
          </a:p>
          <a:p>
            <a:r>
              <a:rPr lang="en-US" dirty="0"/>
              <a:t>Each acceleration description is in its own thread</a:t>
            </a:r>
          </a:p>
          <a:p>
            <a:r>
              <a:rPr lang="en-US" dirty="0"/>
              <a:t>Position description is in shared memory for all threads accessible</a:t>
            </a:r>
          </a:p>
          <a:p>
            <a:r>
              <a:rPr lang="en-US" dirty="0"/>
              <a:t>Each block has p threads running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Be aware that animation does not represent the real way threads are running through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14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P:</a:t>
            </a:r>
          </a:p>
          <a:p>
            <a:r>
              <a:rPr lang="en-US" dirty="0"/>
              <a:t>-better usage of free processors</a:t>
            </a:r>
          </a:p>
          <a:p>
            <a:r>
              <a:rPr lang="en-US" dirty="0"/>
              <a:t>-more synchronization of threads inside a block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Larger P:</a:t>
            </a:r>
          </a:p>
          <a:p>
            <a:r>
              <a:rPr lang="en-US" dirty="0"/>
              <a:t>-higher data reuse</a:t>
            </a:r>
          </a:p>
          <a:p>
            <a:r>
              <a:rPr lang="en-US" dirty="0"/>
              <a:t>-more shared memory usage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-larger blocks can not be started if the space is not there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 Used size 64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87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computation time “costs” for 1k Particles</a:t>
            </a:r>
          </a:p>
          <a:p>
            <a:r>
              <a:rPr lang="en-US" dirty="0"/>
              <a:t>As N increases more cores are running, but at some point limit is reached.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Cuda-Cores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gpugems/gpugems3/part-v-physics-simulation/chapter-31-fast-n-body-simulation-cuda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tags" Target="../tags/tag3.xml"/><Relationship Id="rId21" Type="http://schemas.openxmlformats.org/officeDocument/2006/relationships/image" Target="../media/image1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0.pn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tags" Target="../tags/tag10.xml"/><Relationship Id="rId19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8.png"/><Relationship Id="rId27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N-Body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noProof="0" dirty="0"/>
              <a:t>Fabian Hölzl, Nicolas Sierra Manrique</a:t>
            </a:r>
          </a:p>
          <a:p>
            <a:r>
              <a:rPr lang="en-US" noProof="0" dirty="0" err="1"/>
              <a:t>Technische</a:t>
            </a:r>
            <a:r>
              <a:rPr lang="en-US" noProof="0" dirty="0"/>
              <a:t> Universität München</a:t>
            </a:r>
          </a:p>
          <a:p>
            <a:r>
              <a:rPr lang="en-US" noProof="0" dirty="0" err="1"/>
              <a:t>Garching</a:t>
            </a:r>
            <a:r>
              <a:rPr lang="en-US" noProof="0" dirty="0"/>
              <a:t>, 03. 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C669C-02D0-D79E-D17A-39D8C250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F19DE50-B3DD-DD6E-01F6-B73F00EF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How does the NVIDIA code work?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23D22B-49FB-4113-AD6A-CBBD00F0B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EC164-8957-564A-AEB4-ACA7DBE433EB}"/>
              </a:ext>
            </a:extLst>
          </p:cNvPr>
          <p:cNvSpPr txBox="1"/>
          <p:nvPr/>
        </p:nvSpPr>
        <p:spPr>
          <a:xfrm>
            <a:off x="319090" y="1351128"/>
            <a:ext cx="394659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First we need to calculate the acceleration :</a:t>
            </a:r>
          </a:p>
        </p:txBody>
      </p:sp>
      <p:pic>
        <p:nvPicPr>
          <p:cNvPr id="19" name="Content Placeholder 1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F33B994-587E-EAC6-B2DC-56901CFBA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01" y="1600200"/>
            <a:ext cx="7569973" cy="3095625"/>
          </a:xfrm>
        </p:spPr>
      </p:pic>
    </p:spTree>
    <p:extLst>
      <p:ext uri="{BB962C8B-B14F-4D97-AF65-F5344CB8AC3E}">
        <p14:creationId xmlns:p14="http://schemas.microsoft.com/office/powerpoint/2010/main" val="258433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23521-0D22-3C2B-92DE-073DBE572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769D5B2-F344-6222-A5F2-B0819D1B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How does the NVIDIA code work?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5D5509-D6B7-7454-CDFC-6C1CDBDFF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23655-C05E-3F77-B8AC-95D2C03859E8}"/>
              </a:ext>
            </a:extLst>
          </p:cNvPr>
          <p:cNvSpPr txBox="1"/>
          <p:nvPr/>
        </p:nvSpPr>
        <p:spPr>
          <a:xfrm>
            <a:off x="319090" y="1351128"/>
            <a:ext cx="394659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First we need to calculate the acceleration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23754-32C1-8512-FC75-04A5408EF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78797"/>
            <a:ext cx="5400290" cy="407469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5C2871-8BFF-0D10-D045-605392237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CACFA1-E29A-F259-3746-6096DAD2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56B511A7-745E-B0F1-F503-E43F5569B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95" y="2570263"/>
            <a:ext cx="3689538" cy="104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7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DB72B-F079-CF02-2019-3302FD7C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7D14794-713E-BDA9-8809-C0398188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How does the NVIDIA code work?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4641C1-3380-F14F-AC95-1CD265CF3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242CA-BB2C-FB17-DF1F-FF13A05BB170}"/>
              </a:ext>
            </a:extLst>
          </p:cNvPr>
          <p:cNvSpPr txBox="1"/>
          <p:nvPr/>
        </p:nvSpPr>
        <p:spPr>
          <a:xfrm>
            <a:off x="319090" y="1351128"/>
            <a:ext cx="7316105" cy="1380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  <a:cs typeface="Arial"/>
              </a:rPr>
              <a:t>Now we calculate the number of Tiles :</a:t>
            </a:r>
          </a:p>
          <a:p>
            <a:pPr>
              <a:lnSpc>
                <a:spcPct val="113999"/>
              </a:lnSpc>
            </a:pPr>
            <a:endParaRPr lang="en-US" sz="1600" noProof="0" dirty="0">
              <a:latin typeface="+mn-lt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1600" noProof="0" dirty="0">
                <a:latin typeface="+mn-lt"/>
                <a:cs typeface="Arial"/>
              </a:rPr>
              <a:t>With the block size as our input</a:t>
            </a:r>
            <a:r>
              <a:rPr lang="en-US" sz="1600">
                <a:latin typeface="+mn-lt"/>
                <a:cs typeface="Arial"/>
              </a:rPr>
              <a:t>, the number of tiles is calculated as  integer from</a:t>
            </a:r>
          </a:p>
          <a:p>
            <a:pPr>
              <a:lnSpc>
                <a:spcPct val="113999"/>
              </a:lnSpc>
            </a:pPr>
            <a:r>
              <a:rPr lang="en-US" sz="1600">
                <a:latin typeface="+mn-lt"/>
                <a:cs typeface="Arial"/>
              </a:rPr>
              <a:t>The number of bodies and the </a:t>
            </a:r>
            <a:r>
              <a:rPr lang="en-US" sz="1600" err="1">
                <a:latin typeface="+mn-lt"/>
                <a:cs typeface="Arial"/>
              </a:rPr>
              <a:t>blocksize</a:t>
            </a:r>
            <a:r>
              <a:rPr lang="en-US" sz="1600">
                <a:latin typeface="+mn-lt"/>
                <a:cs typeface="Arial"/>
              </a:rPr>
              <a:t>   </a:t>
            </a:r>
            <a:endParaRPr lang="en-US"/>
          </a:p>
          <a:p>
            <a:pPr>
              <a:lnSpc>
                <a:spcPct val="113999"/>
              </a:lnSpc>
            </a:pPr>
            <a:endParaRPr lang="en-US" sz="1600" noProof="0" dirty="0">
              <a:latin typeface="+mn-lt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1B8B759-6819-32F8-3086-CC9DD4E9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30B21C-6620-B867-833E-5F9E4F94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7C050E8-0587-E4F9-B500-0A8989C8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4F8319-D695-6DE8-43EA-FDD01586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37529"/>
            <a:ext cx="8278346" cy="2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E56E5-95F4-5E3B-076E-0BFC8EF4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0E04C2-6A39-8072-216E-75AAE23A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How does the NVIDIA code work?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EF52FB-1629-16BF-7A10-97C939893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4ABABD-C5CE-8687-C818-B0A60613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9D8F6C-5FE0-8263-ED5B-74DC2916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6" name="Marcador de contenido 5" descr="Texto&#10;&#10;El contenido generado por IA puede ser incorrecto.">
            <a:extLst>
              <a:ext uri="{FF2B5EF4-FFF2-40B4-BE49-F238E27FC236}">
                <a16:creationId xmlns:a16="http://schemas.microsoft.com/office/drawing/2014/main" id="{B715BDB9-C3DC-9AFC-4F6F-2B2BB86E5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654" t="1200" r="654" b="-1200"/>
          <a:stretch>
            <a:fillRect/>
          </a:stretch>
        </p:blipFill>
        <p:spPr>
          <a:xfrm>
            <a:off x="-165603" y="801781"/>
            <a:ext cx="6940258" cy="453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785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6678B-1E28-4672-BD23-F4CCA4467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7BEAB0-54D4-3A2A-FF77-2757233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How does the NVIDIA code work?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B2970E-8DAF-C337-CA7D-7E27DDD7E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5F0047-C482-CD89-9A00-46400379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0B6F48-562C-2A0C-FB59-02C81EDF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9" name="Marcador de contenido 8" descr="Texto&#10;&#10;El contenido generado por IA puede ser incorrecto.">
            <a:extLst>
              <a:ext uri="{FF2B5EF4-FFF2-40B4-BE49-F238E27FC236}">
                <a16:creationId xmlns:a16="http://schemas.microsoft.com/office/drawing/2014/main" id="{17A8027F-6C1D-5710-A9BC-A9F5CCE1D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5368" y="960999"/>
            <a:ext cx="5104304" cy="41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065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AC42-A4CC-9E98-288D-04850DD8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D24C7EF-1AFF-B3BA-C285-552DA408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Own implementation: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A1F54E-B69D-39E4-0863-2C36EE712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D24410-D475-9DA7-F7E5-CF430B0C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D2B47-163E-1834-5121-17FB5F9EF3EF}"/>
              </a:ext>
            </a:extLst>
          </p:cNvPr>
          <p:cNvSpPr txBox="1"/>
          <p:nvPr/>
        </p:nvSpPr>
        <p:spPr>
          <a:xfrm>
            <a:off x="365760" y="1207008"/>
            <a:ext cx="2615184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Input:</a:t>
            </a:r>
          </a:p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- Define test case in </a:t>
            </a:r>
            <a:r>
              <a:rPr lang="en-US" sz="1600" noProof="0" dirty="0" err="1">
                <a:latin typeface="+mn-lt"/>
              </a:rPr>
              <a:t>json</a:t>
            </a:r>
            <a:endParaRPr lang="en-US" sz="1600" noProof="0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B4A75F-D6AB-8609-97DD-7072C01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6" r="5152"/>
          <a:stretch>
            <a:fillRect/>
          </a:stretch>
        </p:blipFill>
        <p:spPr>
          <a:xfrm>
            <a:off x="319090" y="1889759"/>
            <a:ext cx="2252787" cy="1567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E6943-888F-D891-CBDC-54EEA718C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68" y="827102"/>
            <a:ext cx="5230368" cy="41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55D52-DB7A-B732-0B3E-EACF5F62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AEE0150-58D7-0522-06C7-BE5039D4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5" y="337693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DD5276-084A-B3BE-4668-444A6327F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26B245-DC9B-95A9-956D-673455A3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DB445-A396-D304-7437-CC2885C3D83D}"/>
              </a:ext>
            </a:extLst>
          </p:cNvPr>
          <p:cNvSpPr txBox="1"/>
          <p:nvPr/>
        </p:nvSpPr>
        <p:spPr>
          <a:xfrm>
            <a:off x="359664" y="899160"/>
            <a:ext cx="261518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Simulation class: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516B52-0F35-A5D0-146E-07826353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06" y="1216151"/>
            <a:ext cx="2119164" cy="3864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BFA6A-56B4-DA00-69D4-C444D95B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738"/>
          <a:stretch>
            <a:fillRect/>
          </a:stretch>
        </p:blipFill>
        <p:spPr>
          <a:xfrm>
            <a:off x="3526915" y="2125344"/>
            <a:ext cx="4448813" cy="20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2D1A8-9ABC-2E01-7938-56D368EB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C46D33-007B-B2A8-A87B-F382F73C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8" y="297497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BD8C24-3778-94EF-8480-394983F9E3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DAE33D-652C-50EA-E217-2022AFB8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CFAAD-E526-ED51-A975-75114F55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29" y="752471"/>
            <a:ext cx="4465210" cy="2746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6BDB0-5413-3660-B750-02538E00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648" y="2300822"/>
            <a:ext cx="4363704" cy="27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5599-54DA-8540-27CA-C8BD2D62D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D6C9A9B-E8C5-EDDC-CD12-A399BA8E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8" y="297497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AF21EF-6EF8-02F2-EBDE-1AF27FEBC4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F30ACAE-F917-4289-B5DD-A4F6804A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2D32A1-1101-8831-D619-9D4B3F82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70" y="845611"/>
            <a:ext cx="5998734" cy="40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5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8B8D-5410-992E-34CB-3756D4095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63242E9-94D1-4256-50DB-0FFE4104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8" y="297497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07185B-41F7-5820-18CD-F2534B43D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4CBE0C-E6AD-48B2-98B1-54401C3B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79730A-D4F2-52A0-7269-ECABDE2F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77" y="840754"/>
            <a:ext cx="4902879" cy="41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26355" y="1235735"/>
            <a:ext cx="4984430" cy="29984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Introduction to N-Body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Physics for Stellar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Interaction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Position Integration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Nvidia’s N-Body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Code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Visual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580EC-9502-AF52-25B5-E7835BF6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12932D-55FA-6E2A-83CE-EE618151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8" y="297497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223816-D220-112C-A730-F3808F0EF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26BA3D-F19E-4CF5-242D-F840B00D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6" name="Picture 5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22B9C2D5-81F5-D8C4-A4C3-36E50B3E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0" y="899159"/>
            <a:ext cx="5952705" cy="39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01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74F0-9958-0E45-059F-960CC3204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345125D-BBB9-0973-0613-D2A3E9D4D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98" y="297497"/>
            <a:ext cx="8508999" cy="380810"/>
          </a:xfrm>
        </p:spPr>
        <p:txBody>
          <a:bodyPr/>
          <a:lstStyle/>
          <a:p>
            <a:r>
              <a:rPr lang="en-US" dirty="0"/>
              <a:t>Own implementation:</a:t>
            </a: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9369B3-5FC4-78E1-6582-CED5CE07D7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630164-A826-23FF-B638-E525EE384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2371725"/>
            <a:ext cx="9525" cy="4000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B5BD4B-820D-9612-DF38-2A1055C0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06" y="699643"/>
            <a:ext cx="2879352" cy="4243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ADA54-65FB-D095-76B1-898D649C7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1154149"/>
            <a:ext cx="5266944" cy="27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35ED-9CC6-F5DB-9B2F-439DAD169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1ADF8F-EADC-2600-2346-C533F6D8B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20495"/>
            <a:ext cx="8508999" cy="2998470"/>
          </a:xfrm>
        </p:spPr>
        <p:txBody>
          <a:bodyPr/>
          <a:lstStyle/>
          <a:p>
            <a:endParaRPr lang="en-US" noProof="0" dirty="0"/>
          </a:p>
          <a:p>
            <a:r>
              <a:rPr lang="en-US" noProof="0" dirty="0"/>
              <a:t>Nvidia provides a code to measure the performance of the n-body simulation</a:t>
            </a:r>
          </a:p>
          <a:p>
            <a:endParaRPr lang="en-US" noProof="0" dirty="0"/>
          </a:p>
          <a:p>
            <a:r>
              <a:rPr lang="en-US" noProof="0" dirty="0"/>
              <a:t>There are two parameters:</a:t>
            </a:r>
          </a:p>
          <a:p>
            <a:endParaRPr lang="en-US" noProof="0" dirty="0"/>
          </a:p>
          <a:p>
            <a:pPr marL="285750" indent="-285750">
              <a:buFontTx/>
              <a:buChar char="-"/>
            </a:pPr>
            <a:r>
              <a:rPr lang="en-US" noProof="0" dirty="0"/>
              <a:t>Time for 10 interactions 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GFLOPs per second (Each interaction has 20 Flops)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5CCF58-208E-C800-52E9-8712B835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446764-0C0B-573A-F698-B7F4C0B68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39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F746-23B7-8E28-66A6-38BC39C91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0314787-61BD-7199-612A-CD0AFD33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20495"/>
            <a:ext cx="8508999" cy="2998470"/>
          </a:xfrm>
        </p:spPr>
        <p:txBody>
          <a:bodyPr/>
          <a:lstStyle/>
          <a:p>
            <a:endParaRPr lang="en-US" noProof="0" dirty="0"/>
          </a:p>
          <a:p>
            <a:r>
              <a:rPr lang="en-US" noProof="0" dirty="0"/>
              <a:t>A Flop is a funny Name for an operation, for example: a multiplication, a sum, a root squared</a:t>
            </a:r>
          </a:p>
          <a:p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72F2AE-E62E-C6E8-3ECF-6EE711D4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WTF is a FLOP 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3E9359-D9AD-BE9C-20BE-56E49C11E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11" name="Picture 10" descr="A computer code with text&#10;&#10;AI-generated content may be incorrect.">
            <a:extLst>
              <a:ext uri="{FF2B5EF4-FFF2-40B4-BE49-F238E27FC236}">
                <a16:creationId xmlns:a16="http://schemas.microsoft.com/office/drawing/2014/main" id="{03C4AF08-9582-2712-8449-3D1C7FA8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746126"/>
            <a:ext cx="8243248" cy="31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8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427A-A3B5-AD0E-A71D-2875490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9750A44-4117-7B74-200A-835E9A00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Performance comparison between GPUs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D63FD-A563-6097-205F-A0CB1DAA1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05CD-EAC6-CE00-8B0A-E9F0CECF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69" y="1089683"/>
            <a:ext cx="6269867" cy="3902224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DA5CA8B9-8F5F-20A6-D76A-DDCE2AB87C83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Nvidia Code</a:t>
            </a:r>
          </a:p>
        </p:txBody>
      </p:sp>
    </p:spTree>
    <p:extLst>
      <p:ext uri="{BB962C8B-B14F-4D97-AF65-F5344CB8AC3E}">
        <p14:creationId xmlns:p14="http://schemas.microsoft.com/office/powerpoint/2010/main" val="177080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22C4-24BC-9AED-2F92-7786E9825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1A8F970-EE91-0ADB-5A1F-ECBC594F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Performance comparison between GPU and CPU 5090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0B6CAB-261F-3D5B-6F7C-E1D15B5D7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B92F9-845C-7224-9419-92DA78DC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60" y="1168279"/>
            <a:ext cx="6017297" cy="3745031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DB42BC57-FEA9-8687-803B-AA9BBF5F4265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Nvidia Code</a:t>
            </a:r>
          </a:p>
        </p:txBody>
      </p:sp>
    </p:spTree>
    <p:extLst>
      <p:ext uri="{BB962C8B-B14F-4D97-AF65-F5344CB8AC3E}">
        <p14:creationId xmlns:p14="http://schemas.microsoft.com/office/powerpoint/2010/main" val="408252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D797-3FB4-BA08-A12F-93BE4444F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5288FE-5273-1592-7B6D-FF50962F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Performance comparison between GPUs in GFLOPs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0D3797-4E6C-8B8F-9766-6A3A7F9C0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AC6C-AE30-3752-00EB-205BD5CC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60" y="1168279"/>
            <a:ext cx="6017297" cy="3745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C1794-0895-0E5C-25A4-CD0FFA5D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9" y="1168279"/>
            <a:ext cx="6379647" cy="3884529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3835D06C-912B-731C-6706-2433EBA3D687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Nvidia Code</a:t>
            </a:r>
          </a:p>
        </p:txBody>
      </p:sp>
    </p:spTree>
    <p:extLst>
      <p:ext uri="{BB962C8B-B14F-4D97-AF65-F5344CB8AC3E}">
        <p14:creationId xmlns:p14="http://schemas.microsoft.com/office/powerpoint/2010/main" val="215770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414E-706E-7EE1-D00F-03536DC1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642E1-B495-6706-4D40-2F244D4B8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47D56D42-0FE4-6942-6059-945F2BA88863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CAC01830-254D-5420-5475-15DE595653D0}"/>
              </a:ext>
            </a:extLst>
          </p:cNvPr>
          <p:cNvSpPr txBox="1">
            <a:spLocks/>
          </p:cNvSpPr>
          <p:nvPr/>
        </p:nvSpPr>
        <p:spPr>
          <a:xfrm>
            <a:off x="319090" y="611537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Energy conservation for different particle densities</a:t>
            </a:r>
          </a:p>
        </p:txBody>
      </p:sp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82D8886B-7713-23A9-A2F8-39127B8D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" y="992347"/>
            <a:ext cx="6892656" cy="37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7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1FF07-7673-1CEC-F346-2BA6CD1A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708A70FF-E0E9-E279-F3F7-3CD8FC8A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4" y="765047"/>
            <a:ext cx="7171477" cy="391562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0503FE-F0F3-26E0-15BA-3495747251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45D363A0-C9BA-79A8-C907-5403EBDAD96E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1BDE6C98-1A99-0DF9-863C-554B420A9AA4}"/>
              </a:ext>
            </a:extLst>
          </p:cNvPr>
          <p:cNvSpPr txBox="1">
            <a:spLocks/>
          </p:cNvSpPr>
          <p:nvPr/>
        </p:nvSpPr>
        <p:spPr>
          <a:xfrm>
            <a:off x="319090" y="611537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Energy conservation for different particle numbers</a:t>
            </a:r>
          </a:p>
        </p:txBody>
      </p:sp>
    </p:spTree>
    <p:extLst>
      <p:ext uri="{BB962C8B-B14F-4D97-AF65-F5344CB8AC3E}">
        <p14:creationId xmlns:p14="http://schemas.microsoft.com/office/powerpoint/2010/main" val="125948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81217-077F-FEE8-4953-0D30F3BEB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58C129-C116-2CA3-53CE-A732770E2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7E6B92EF-8304-4398-BBDC-FA5FD2BCD95F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97AEE681-E79A-69B4-F8C9-34037E032D24}"/>
              </a:ext>
            </a:extLst>
          </p:cNvPr>
          <p:cNvSpPr txBox="1">
            <a:spLocks/>
          </p:cNvSpPr>
          <p:nvPr/>
        </p:nvSpPr>
        <p:spPr>
          <a:xfrm>
            <a:off x="317500" y="307166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Determining the tile size / block size</a:t>
            </a:r>
          </a:p>
        </p:txBody>
      </p:sp>
      <p:pic>
        <p:nvPicPr>
          <p:cNvPr id="13" name="Picture 1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562BC19-766A-B2D4-B517-0B844B19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4" t="9357" r="8566" b="4267"/>
          <a:stretch>
            <a:fillRect/>
          </a:stretch>
        </p:blipFill>
        <p:spPr>
          <a:xfrm>
            <a:off x="4914130" y="902961"/>
            <a:ext cx="3721608" cy="2077389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FDC6564A-B799-BD1F-650F-B278DEBA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91" t="7543" r="7552" b="3822"/>
          <a:stretch>
            <a:fillRect/>
          </a:stretch>
        </p:blipFill>
        <p:spPr>
          <a:xfrm>
            <a:off x="261541" y="883996"/>
            <a:ext cx="3744117" cy="2115321"/>
          </a:xfrm>
          <a:prstGeom prst="rect">
            <a:avLst/>
          </a:prstGeom>
        </p:spPr>
      </p:pic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E67EBEB-C7F1-E8A1-F0BE-F6AB29852E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5" t="7669" r="7914" b="3835"/>
          <a:stretch>
            <a:fillRect/>
          </a:stretch>
        </p:blipFill>
        <p:spPr>
          <a:xfrm>
            <a:off x="2365591" y="2911447"/>
            <a:ext cx="3586040" cy="2012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F535D3-6675-E0AD-4E55-5B22DB412983}"/>
              </a:ext>
            </a:extLst>
          </p:cNvPr>
          <p:cNvSpPr txBox="1"/>
          <p:nvPr/>
        </p:nvSpPr>
        <p:spPr>
          <a:xfrm>
            <a:off x="5324856" y="3711720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3080Ti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036F0-E41B-56D0-39F2-CE36C6D5F30B}"/>
              </a:ext>
            </a:extLst>
          </p:cNvPr>
          <p:cNvSpPr txBox="1"/>
          <p:nvPr/>
        </p:nvSpPr>
        <p:spPr>
          <a:xfrm>
            <a:off x="1237488" y="695146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4090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78CC1-FFF2-9895-F2CE-6A4A3D0EE204}"/>
              </a:ext>
            </a:extLst>
          </p:cNvPr>
          <p:cNvSpPr txBox="1"/>
          <p:nvPr/>
        </p:nvSpPr>
        <p:spPr>
          <a:xfrm>
            <a:off x="5920355" y="695146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5090</a:t>
            </a:r>
          </a:p>
        </p:txBody>
      </p:sp>
    </p:spTree>
    <p:extLst>
      <p:ext uri="{BB962C8B-B14F-4D97-AF65-F5344CB8AC3E}">
        <p14:creationId xmlns:p14="http://schemas.microsoft.com/office/powerpoint/2010/main" val="258506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1D5D-6132-3665-1F7B-6872CBFAC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99BC0B-2B66-5E8E-816B-162C5388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20495"/>
            <a:ext cx="8508999" cy="2998470"/>
          </a:xfrm>
        </p:spPr>
        <p:txBody>
          <a:bodyPr/>
          <a:lstStyle/>
          <a:p>
            <a:r>
              <a:rPr lang="en-US" dirty="0"/>
              <a:t>Multiple</a:t>
            </a:r>
            <a:r>
              <a:rPr lang="en-US" noProof="0" dirty="0"/>
              <a:t> bodies interacting with each other based on some physical law or model</a:t>
            </a:r>
          </a:p>
          <a:p>
            <a:endParaRPr lang="en-US" dirty="0"/>
          </a:p>
          <a:p>
            <a:r>
              <a:rPr lang="en-US" u="sng" noProof="0" dirty="0"/>
              <a:t>Examples</a:t>
            </a:r>
            <a:r>
              <a:rPr lang="en-US" noProof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Gravitation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DNA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noProof="0" dirty="0" err="1"/>
              <a:t>rotein</a:t>
            </a:r>
            <a:r>
              <a:rPr lang="en-US" noProof="0" dirty="0"/>
              <a:t> 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…</a:t>
            </a:r>
          </a:p>
          <a:p>
            <a:endParaRPr lang="en-US" dirty="0"/>
          </a:p>
          <a:p>
            <a:r>
              <a:rPr lang="en-US" u="sng" noProof="0" dirty="0"/>
              <a:t>Our system</a:t>
            </a:r>
            <a:r>
              <a:rPr lang="en-US" noProof="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 err="1"/>
              <a:t>Collisionless</a:t>
            </a:r>
            <a:r>
              <a:rPr lang="en-US" dirty="0"/>
              <a:t> </a:t>
            </a:r>
            <a:r>
              <a:rPr lang="en-US" noProof="0" dirty="0"/>
              <a:t>gravitational system of mass points in 3</a:t>
            </a:r>
            <a:r>
              <a:rPr lang="en-US" dirty="0"/>
              <a:t>D space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1F882D-CDA3-80B5-E454-5C18A666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Introduction to N-Body Problems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1D1307-233B-BD1A-8E0F-B15C59456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077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FE3DDD-D2A8-3201-3DE7-BA74FC26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C9C2CE-2112-A90B-7DDE-E2E46414F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113360FE-445E-B367-D47A-8E43FE1EB515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EEC528B1-0889-18DB-5446-862AD778E7D7}"/>
              </a:ext>
            </a:extLst>
          </p:cNvPr>
          <p:cNvSpPr txBox="1">
            <a:spLocks/>
          </p:cNvSpPr>
          <p:nvPr/>
        </p:nvSpPr>
        <p:spPr>
          <a:xfrm>
            <a:off x="283464" y="210755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Determining the tile size / block size</a:t>
            </a:r>
          </a:p>
        </p:txBody>
      </p:sp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5CF9C2D-DE01-4858-4881-4D0E04C7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32" y="824686"/>
            <a:ext cx="4120896" cy="2250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6A821-1E14-81AD-18F8-A49EA81EE8FD}"/>
              </a:ext>
            </a:extLst>
          </p:cNvPr>
          <p:cNvSpPr txBox="1"/>
          <p:nvPr/>
        </p:nvSpPr>
        <p:spPr>
          <a:xfrm>
            <a:off x="5324856" y="3711720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3080Ti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B9CD7-AE88-D9A9-30ED-19F8D22B6F71}"/>
              </a:ext>
            </a:extLst>
          </p:cNvPr>
          <p:cNvSpPr txBox="1"/>
          <p:nvPr/>
        </p:nvSpPr>
        <p:spPr>
          <a:xfrm>
            <a:off x="5920355" y="695146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5090</a:t>
            </a:r>
          </a:p>
        </p:txBody>
      </p:sp>
      <p:pic>
        <p:nvPicPr>
          <p:cNvPr id="14" name="Picture 13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831A74E9-DD49-8A46-DE87-5A790E8F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1" y="824686"/>
            <a:ext cx="4120896" cy="2250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519AE-A003-5B48-CB4B-4ED88D219581}"/>
              </a:ext>
            </a:extLst>
          </p:cNvPr>
          <p:cNvSpPr txBox="1"/>
          <p:nvPr/>
        </p:nvSpPr>
        <p:spPr>
          <a:xfrm>
            <a:off x="1237488" y="695146"/>
            <a:ext cx="1880616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dirty="0">
                <a:latin typeface="+mn-lt"/>
              </a:rPr>
              <a:t>4090</a:t>
            </a:r>
          </a:p>
        </p:txBody>
      </p:sp>
      <p:pic>
        <p:nvPicPr>
          <p:cNvPr id="16" name="Picture 1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2DC6611-17CD-0EDA-9903-FCD2FF5F1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749" y="2991529"/>
            <a:ext cx="3663696" cy="20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F4B8-103D-8D56-D2C1-3322632C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93310690-F14F-DE38-818E-5612C26C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68" y="670561"/>
            <a:ext cx="7561150" cy="412838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0D9988-9A3B-4D8B-B300-0F67C2C1BD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5B7280DC-2210-4B31-000E-D3DDD206937B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8036DED1-7341-56D5-6649-31A5F37C7281}"/>
              </a:ext>
            </a:extLst>
          </p:cNvPr>
          <p:cNvSpPr txBox="1">
            <a:spLocks/>
          </p:cNvSpPr>
          <p:nvPr/>
        </p:nvSpPr>
        <p:spPr>
          <a:xfrm>
            <a:off x="319090" y="611537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Performance comparison between GPUs</a:t>
            </a:r>
          </a:p>
        </p:txBody>
      </p:sp>
    </p:spTree>
    <p:extLst>
      <p:ext uri="{BB962C8B-B14F-4D97-AF65-F5344CB8AC3E}">
        <p14:creationId xmlns:p14="http://schemas.microsoft.com/office/powerpoint/2010/main" val="254180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81438-6887-7D2F-5663-B034359FE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B59E65-2E55-EB5D-2DD5-DE7CD066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" y="749039"/>
            <a:ext cx="7406573" cy="404398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469C5C-30D5-61E9-98D3-05921C817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64FD23D2-4891-4893-E819-1EA89D0A024A}"/>
              </a:ext>
            </a:extLst>
          </p:cNvPr>
          <p:cNvSpPr txBox="1">
            <a:spLocks/>
          </p:cNvSpPr>
          <p:nvPr/>
        </p:nvSpPr>
        <p:spPr>
          <a:xfrm>
            <a:off x="221555" y="4680674"/>
            <a:ext cx="1320734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noProof="0" dirty="0"/>
              <a:t>Written Code</a:t>
            </a: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DA6CA071-6579-D5B0-E58B-AF1E2CAAECC9}"/>
              </a:ext>
            </a:extLst>
          </p:cNvPr>
          <p:cNvSpPr txBox="1">
            <a:spLocks/>
          </p:cNvSpPr>
          <p:nvPr/>
        </p:nvSpPr>
        <p:spPr>
          <a:xfrm>
            <a:off x="319090" y="611537"/>
            <a:ext cx="8508999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noProof="0" dirty="0"/>
              <a:t>Performance comparison between GPUs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87DE3-22C0-7BAD-F64B-C28D89FAEB0F}"/>
              </a:ext>
            </a:extLst>
          </p:cNvPr>
          <p:cNvSpPr txBox="1"/>
          <p:nvPr/>
        </p:nvSpPr>
        <p:spPr>
          <a:xfrm>
            <a:off x="2493264" y="3392405"/>
            <a:ext cx="52425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00" dirty="0">
                <a:latin typeface="+mn-lt"/>
              </a:rPr>
              <a:t>2 304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441D0-8D64-1EC6-0E73-6086790DC2CC}"/>
              </a:ext>
            </a:extLst>
          </p:cNvPr>
          <p:cNvSpPr txBox="1"/>
          <p:nvPr/>
        </p:nvSpPr>
        <p:spPr>
          <a:xfrm>
            <a:off x="4218432" y="3623340"/>
            <a:ext cx="52425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00" dirty="0">
                <a:latin typeface="+mn-lt"/>
              </a:rPr>
              <a:t>10 240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AAFA8-B8E3-10E3-682E-EBE415E10B65}"/>
              </a:ext>
            </a:extLst>
          </p:cNvPr>
          <p:cNvSpPr txBox="1"/>
          <p:nvPr/>
        </p:nvSpPr>
        <p:spPr>
          <a:xfrm>
            <a:off x="5138928" y="4167917"/>
            <a:ext cx="52425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00" dirty="0">
                <a:latin typeface="+mn-lt"/>
              </a:rPr>
              <a:t>16 384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29B47-AF80-B657-DF64-87053051CA55}"/>
              </a:ext>
            </a:extLst>
          </p:cNvPr>
          <p:cNvSpPr txBox="1"/>
          <p:nvPr/>
        </p:nvSpPr>
        <p:spPr>
          <a:xfrm>
            <a:off x="5831773" y="4036791"/>
            <a:ext cx="52425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00" dirty="0">
                <a:latin typeface="+mn-lt"/>
              </a:rPr>
              <a:t>21 760</a:t>
            </a:r>
          </a:p>
        </p:txBody>
      </p:sp>
    </p:spTree>
    <p:extLst>
      <p:ext uri="{BB962C8B-B14F-4D97-AF65-F5344CB8AC3E}">
        <p14:creationId xmlns:p14="http://schemas.microsoft.com/office/powerpoint/2010/main" val="1400191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1C9D5-DD24-C1FC-579E-FC24CF79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D60AEF1-D2EE-1F32-06FF-9558D8474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Visual Examples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D55A25-CA5E-B0EA-F959-A7128F6CB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8" name="Content Placeholder 7" descr="A person with his hands up in the air&#10;&#10;AI-generated content may be incorrect.">
            <a:extLst>
              <a:ext uri="{FF2B5EF4-FFF2-40B4-BE49-F238E27FC236}">
                <a16:creationId xmlns:a16="http://schemas.microsoft.com/office/drawing/2014/main" id="{ACC14C39-ACA7-47C8-85A1-E5E7EF1A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33" y="1207084"/>
            <a:ext cx="4691534" cy="3071165"/>
          </a:xfrm>
        </p:spPr>
      </p:pic>
    </p:spTree>
    <p:extLst>
      <p:ext uri="{BB962C8B-B14F-4D97-AF65-F5344CB8AC3E}">
        <p14:creationId xmlns:p14="http://schemas.microsoft.com/office/powerpoint/2010/main" val="1883655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8A0D-B43D-1529-9A9B-8C7055BA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C03C78B-85C1-7420-2256-E4BBD56A5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20495"/>
            <a:ext cx="8508999" cy="2998470"/>
          </a:xfrm>
        </p:spPr>
        <p:txBody>
          <a:bodyPr/>
          <a:lstStyle/>
          <a:p>
            <a:r>
              <a:rPr lang="en-US" noProof="0" dirty="0"/>
              <a:t>[1] </a:t>
            </a:r>
            <a:r>
              <a:rPr lang="en-US" noProof="0" dirty="0">
                <a:hlinkClick r:id="rId2"/>
              </a:rPr>
              <a:t>https://developer.nvidia.com/gpugems/gpugems3/part-v-physics-simulation/chapter-31-fast-n-body-simulation-cuda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B6450CF-BAF3-4381-4DB6-D7395FEB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References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CEE7E5-79B4-3CD5-DC19-EDBA2AEB1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27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FEEAE-1BC1-A725-62D2-B1E378E1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A9ACC5-7A11-C6B9-1746-DDC6744A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70921"/>
            <a:ext cx="7874175" cy="3090919"/>
          </a:xfrm>
        </p:spPr>
        <p:txBody>
          <a:bodyPr/>
          <a:lstStyle/>
          <a:p>
            <a:r>
              <a:rPr lang="en-US">
                <a:cs typeface="Arial"/>
              </a:rPr>
              <a:t>The Total force on a body I due to the interactions with other N-1 bodies 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2AE140-3987-A5E7-3BBF-0FCA5CC7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/>
              <a:t>Physics for Stellar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C62CC4-0666-8552-A2DF-652AECB4D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6" name="Imagen 5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A014F6E9-4345-E2D0-8EAB-3380C1BE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8" y="1878901"/>
            <a:ext cx="8706971" cy="1385698"/>
          </a:xfrm>
          <a:prstGeom prst="rect">
            <a:avLst/>
          </a:prstGeom>
        </p:spPr>
      </p:pic>
      <p:pic>
        <p:nvPicPr>
          <p:cNvPr id="7" name="Imagen 6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78F5C2C6-FB9C-246B-F669-50D8C2951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07" y="3595407"/>
            <a:ext cx="1868582" cy="89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5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B034-B4B7-5DDC-1195-6FD6B28E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4D13F4-282D-1DF4-4E63-383AE9A5B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270921"/>
            <a:ext cx="7874175" cy="3090919"/>
          </a:xfrm>
        </p:spPr>
        <p:txBody>
          <a:bodyPr/>
          <a:lstStyle/>
          <a:p>
            <a:r>
              <a:rPr lang="en-US">
                <a:cs typeface="Arial"/>
              </a:rPr>
              <a:t>We include the softening factor \epsilon, limits the magnitude of the force: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BC8C87-656F-41F2-A20E-C261C2AD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/>
              <a:t>Physics for Stellar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0E5103-35AB-93CE-073E-3B8BFF5BE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5" name="Imagen 4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B2C9ED4-1FED-FB56-E9A0-E2F8EBC8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58" y="1796594"/>
            <a:ext cx="4692100" cy="1213404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475EC401-42AF-930B-F173-1BC2CE86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64" y="3166611"/>
            <a:ext cx="4774559" cy="13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56DA-0BEC-032B-4580-2389050B5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squares with white dots&#10;&#10;AI-generated content may be incorrect.">
            <a:extLst>
              <a:ext uri="{FF2B5EF4-FFF2-40B4-BE49-F238E27FC236}">
                <a16:creationId xmlns:a16="http://schemas.microsoft.com/office/drawing/2014/main" id="{813B262D-B314-958C-E8D0-B6418A5D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9" y="2338456"/>
            <a:ext cx="4255435" cy="2391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55808-CF3C-DE70-098F-30D1262A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1" y="2251473"/>
            <a:ext cx="4429629" cy="2565520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9A945B-4638-CE87-D28E-77BCD5C98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95" y="964463"/>
            <a:ext cx="1576765" cy="288265"/>
          </a:xfrm>
        </p:spPr>
        <p:txBody>
          <a:bodyPr/>
          <a:lstStyle/>
          <a:p>
            <a:pPr algn="ctr"/>
            <a:r>
              <a:rPr lang="en-US" noProof="0" dirty="0"/>
              <a:t>All-pairs method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2F782E5-8DC2-C5F9-0A01-763CA0CF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Interaction Methods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6E5614-8C90-DB20-E5FC-14E511008B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2" name="Picture 11" descr="A diagram of a network&#10;&#10;AI-generated content may be incorrect.">
            <a:extLst>
              <a:ext uri="{FF2B5EF4-FFF2-40B4-BE49-F238E27FC236}">
                <a16:creationId xmlns:a16="http://schemas.microsoft.com/office/drawing/2014/main" id="{4074740C-C15A-4AAC-0FED-DA7325D6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365" y="1358933"/>
            <a:ext cx="3304120" cy="2452822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F9230F17-34D9-277C-6193-AB69EE537E2F}"/>
              </a:ext>
            </a:extLst>
          </p:cNvPr>
          <p:cNvSpPr txBox="1">
            <a:spLocks/>
          </p:cNvSpPr>
          <p:nvPr/>
        </p:nvSpPr>
        <p:spPr>
          <a:xfrm>
            <a:off x="2019875" y="2028215"/>
            <a:ext cx="1375597" cy="35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Barent-hut</a:t>
            </a:r>
          </a:p>
        </p:txBody>
      </p:sp>
    </p:spTree>
    <p:extLst>
      <p:ext uri="{BB962C8B-B14F-4D97-AF65-F5344CB8AC3E}">
        <p14:creationId xmlns:p14="http://schemas.microsoft.com/office/powerpoint/2010/main" val="149578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804ED-09BF-77C2-2B71-A8382554C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B56812E-2CF1-7503-9DCD-FA61BD43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1" y="611537"/>
            <a:ext cx="4277294" cy="380810"/>
          </a:xfrm>
        </p:spPr>
        <p:txBody>
          <a:bodyPr/>
          <a:lstStyle/>
          <a:p>
            <a:r>
              <a:rPr lang="en-US" noProof="0" dirty="0"/>
              <a:t>Position Integration Methods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A5638C-ADFB-8752-B1EC-7F8C88089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9F34B-BBF1-61A9-3B08-9C4D8AFA8078}"/>
              </a:ext>
            </a:extLst>
          </p:cNvPr>
          <p:cNvSpPr txBox="1"/>
          <p:nvPr/>
        </p:nvSpPr>
        <p:spPr>
          <a:xfrm>
            <a:off x="397580" y="2215952"/>
            <a:ext cx="1248244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u="sng" noProof="0" dirty="0">
                <a:latin typeface="+mn-lt"/>
              </a:rPr>
              <a:t>Leapfrog:</a:t>
            </a:r>
          </a:p>
          <a:p>
            <a:pPr>
              <a:lnSpc>
                <a:spcPct val="114000"/>
              </a:lnSpc>
            </a:pPr>
            <a:endParaRPr lang="en-US" sz="1400" u="sng" noProof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1D858-F037-DB5B-6127-F70A56853925}"/>
              </a:ext>
            </a:extLst>
          </p:cNvPr>
          <p:cNvSpPr txBox="1"/>
          <p:nvPr/>
        </p:nvSpPr>
        <p:spPr>
          <a:xfrm>
            <a:off x="397580" y="1142567"/>
            <a:ext cx="1530680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u="sng" noProof="0" dirty="0">
                <a:latin typeface="+mn-lt"/>
              </a:rPr>
              <a:t>Euler Method:</a:t>
            </a:r>
          </a:p>
          <a:p>
            <a:pPr>
              <a:lnSpc>
                <a:spcPct val="114000"/>
              </a:lnSpc>
            </a:pPr>
            <a:endParaRPr lang="en-US" sz="1400" u="sng" noProof="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6CDB9-82D1-D3CC-CC0F-7ED142ADCDA4}"/>
              </a:ext>
            </a:extLst>
          </p:cNvPr>
          <p:cNvSpPr txBox="1"/>
          <p:nvPr/>
        </p:nvSpPr>
        <p:spPr>
          <a:xfrm>
            <a:off x="397580" y="3275737"/>
            <a:ext cx="1559236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u="sng" noProof="0" dirty="0">
                <a:latin typeface="+mn-lt"/>
              </a:rPr>
              <a:t>Velocity </a:t>
            </a:r>
            <a:r>
              <a:rPr lang="en-US" sz="1400" u="sng" noProof="0" dirty="0" err="1">
                <a:latin typeface="+mn-lt"/>
              </a:rPr>
              <a:t>Verlet</a:t>
            </a:r>
            <a:r>
              <a:rPr lang="en-US" sz="1400" u="sng" noProof="0" dirty="0">
                <a:latin typeface="+mn-lt"/>
              </a:rPr>
              <a:t>:</a:t>
            </a:r>
          </a:p>
          <a:p>
            <a:pPr>
              <a:lnSpc>
                <a:spcPct val="114000"/>
              </a:lnSpc>
            </a:pPr>
            <a:endParaRPr lang="en-US" sz="1400" u="sng" noProof="0" dirty="0"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7155E4-6976-CD66-FDFF-96304403DCF0}"/>
              </a:ext>
            </a:extLst>
          </p:cNvPr>
          <p:cNvSpPr/>
          <p:nvPr/>
        </p:nvSpPr>
        <p:spPr>
          <a:xfrm>
            <a:off x="5918479" y="135652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C2FC78-FE64-8DB1-DF6F-B1CCC84FD1F8}"/>
              </a:ext>
            </a:extLst>
          </p:cNvPr>
          <p:cNvSpPr/>
          <p:nvPr/>
        </p:nvSpPr>
        <p:spPr>
          <a:xfrm>
            <a:off x="6790561" y="135652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3490B8-F98F-84C4-0A67-64DC2552BC99}"/>
              </a:ext>
            </a:extLst>
          </p:cNvPr>
          <p:cNvSpPr/>
          <p:nvPr/>
        </p:nvSpPr>
        <p:spPr>
          <a:xfrm>
            <a:off x="7662643" y="135652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2667AC0-6583-2619-1D24-B5FDECF18805}"/>
              </a:ext>
            </a:extLst>
          </p:cNvPr>
          <p:cNvGrpSpPr/>
          <p:nvPr/>
        </p:nvGrpSpPr>
        <p:grpSpPr>
          <a:xfrm>
            <a:off x="1645824" y="1363685"/>
            <a:ext cx="1637682" cy="711601"/>
            <a:chOff x="1645824" y="1363685"/>
            <a:chExt cx="1637682" cy="711601"/>
          </a:xfrm>
        </p:grpSpPr>
        <p:pic>
          <p:nvPicPr>
            <p:cNvPr id="50" name="Picture 49" descr="\documentclass{article}&#10;\usepackage{amsmath}&#10;\pagestyle{empty}&#10;\begin{document}&#10;&#10;$\vec{v}_n = \vec{v}_{n-1} + \vec{a}_n \Delta t$&#10;&#10;&#10;\end{document}" title="IguanaTex Picture Display">
              <a:extLst>
                <a:ext uri="{FF2B5EF4-FFF2-40B4-BE49-F238E27FC236}">
                  <a16:creationId xmlns:a16="http://schemas.microsoft.com/office/drawing/2014/main" id="{1EF5DAB7-4CF5-180F-BFEC-BE9F062360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645824" y="1635712"/>
              <a:ext cx="1605243" cy="178634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pagestyle{empty}&#10;\begin{document}&#10;&#10;&#10;$\vec{x}_{n+1} = \vec{x}_n + \vec{v}_n \Delta t$&#10;&#10;\end{document}" title="IguanaTex Picture Display">
              <a:extLst>
                <a:ext uri="{FF2B5EF4-FFF2-40B4-BE49-F238E27FC236}">
                  <a16:creationId xmlns:a16="http://schemas.microsoft.com/office/drawing/2014/main" id="{D8E9F374-2D62-E213-A800-5D32796241D4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653623" y="1880636"/>
              <a:ext cx="1629883" cy="194650"/>
            </a:xfrm>
            <a:prstGeom prst="rect">
              <a:avLst/>
            </a:prstGeom>
          </p:spPr>
        </p:pic>
        <p:pic>
          <p:nvPicPr>
            <p:cNvPr id="157" name="Picture 156" descr="\documentclass{article}&#10;\usepackage{amsmath}&#10;\pagestyle{empty}&#10;\begin{document}&#10;&#10;&#10;$\vec{a}_n = f(\vec{x}_n)$&#10;&#10;\end{document}" title="IguanaTex Picture Display">
              <a:extLst>
                <a:ext uri="{FF2B5EF4-FFF2-40B4-BE49-F238E27FC236}">
                  <a16:creationId xmlns:a16="http://schemas.microsoft.com/office/drawing/2014/main" id="{A7BEC1C0-0B46-97F0-51BC-28998156899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663702" y="1363685"/>
              <a:ext cx="974481" cy="205737"/>
            </a:xfrm>
            <a:prstGeom prst="rect">
              <a:avLst/>
            </a:prstGeom>
          </p:spPr>
        </p:pic>
      </p:grpSp>
      <p:pic>
        <p:nvPicPr>
          <p:cNvPr id="26" name="Picture 25" descr="\documentclass{article}&#10;\usepackage{amsmath}&#10;\pagestyle{empty}&#10;\begin{document}&#10;&#10;&#10;$x_n$&#10;&#10;\end{document}" title="IguanaTex Picture Display">
            <a:extLst>
              <a:ext uri="{FF2B5EF4-FFF2-40B4-BE49-F238E27FC236}">
                <a16:creationId xmlns:a16="http://schemas.microsoft.com/office/drawing/2014/main" id="{9F84372E-714C-93DD-8AD5-86759E8264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713690" y="1506316"/>
            <a:ext cx="217382" cy="1281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&#10;$x_{n-1}$&#10;&#10;\end{document}" title="IguanaTex Picture Display">
            <a:extLst>
              <a:ext uri="{FF2B5EF4-FFF2-40B4-BE49-F238E27FC236}">
                <a16:creationId xmlns:a16="http://schemas.microsoft.com/office/drawing/2014/main" id="{61E94468-80E5-7B50-2F57-35C999C4DE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764737" y="1485109"/>
            <a:ext cx="429588" cy="1281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x_{n+1}$&#10;&#10;\end{document}" title="IguanaTex Picture Display">
            <a:extLst>
              <a:ext uri="{FF2B5EF4-FFF2-40B4-BE49-F238E27FC236}">
                <a16:creationId xmlns:a16="http://schemas.microsoft.com/office/drawing/2014/main" id="{9B4CF76D-FD32-0349-23BD-0C904C18B82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539257" y="1506316"/>
            <a:ext cx="427000" cy="14492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D72DE84-B379-80B8-0275-4D343C2300C3}"/>
              </a:ext>
            </a:extLst>
          </p:cNvPr>
          <p:cNvGrpSpPr/>
          <p:nvPr/>
        </p:nvGrpSpPr>
        <p:grpSpPr>
          <a:xfrm>
            <a:off x="1655482" y="2315537"/>
            <a:ext cx="2142377" cy="774197"/>
            <a:chOff x="1655482" y="2315537"/>
            <a:chExt cx="2142377" cy="774197"/>
          </a:xfrm>
        </p:grpSpPr>
        <p:pic>
          <p:nvPicPr>
            <p:cNvPr id="161" name="Picture 160" descr="\documentclass{article}&#10;\usepackage{amsmath}&#10;\pagestyle{empty}&#10;\begin{document}&#10;&#10;&#10;$\vec{a}_n = f(\vec{x}_n)$&#10;&#10;\end{document}" title="IguanaTex Picture Display">
              <a:extLst>
                <a:ext uri="{FF2B5EF4-FFF2-40B4-BE49-F238E27FC236}">
                  <a16:creationId xmlns:a16="http://schemas.microsoft.com/office/drawing/2014/main" id="{5ADB45A4-B8F0-A742-418C-35764DC4D86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655482" y="2315537"/>
              <a:ext cx="974481" cy="205737"/>
            </a:xfrm>
            <a:prstGeom prst="rect">
              <a:avLst/>
            </a:prstGeom>
          </p:spPr>
        </p:pic>
        <p:pic>
          <p:nvPicPr>
            <p:cNvPr id="46" name="Picture 45" descr="\documentclass{article}&#10;\usepackage{amsmath}&#10;\pagestyle{empty}&#10;\begin{document}&#10;&#10;$\vec{v}_{n+1/2} = \vec{v}_{n-1/2} + \vec{a}_n \Delta t$&#10;&#10;&#10;\end{document}" title="IguanaTex Picture Display">
              <a:extLst>
                <a:ext uri="{FF2B5EF4-FFF2-40B4-BE49-F238E27FC236}">
                  <a16:creationId xmlns:a16="http://schemas.microsoft.com/office/drawing/2014/main" id="{0A51FCF8-BBC4-01B6-7DB1-D518191528B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1655482" y="2586215"/>
              <a:ext cx="2142377" cy="219289"/>
            </a:xfrm>
            <a:prstGeom prst="rect">
              <a:avLst/>
            </a:prstGeom>
          </p:spPr>
        </p:pic>
        <p:pic>
          <p:nvPicPr>
            <p:cNvPr id="48" name="Picture 47" descr="\documentclass{article}&#10;\usepackage{amsmath}&#10;\pagestyle{empty}&#10;\begin{document}&#10;&#10;&#10;$\vec{x}_{n+1} = \vec{x}_n + \vec{v}_{n+1/2} \Delta t$&#10;&#10;\end{document}" title="IguanaTex Picture Display">
              <a:extLst>
                <a:ext uri="{FF2B5EF4-FFF2-40B4-BE49-F238E27FC236}">
                  <a16:creationId xmlns:a16="http://schemas.microsoft.com/office/drawing/2014/main" id="{E07A2B18-316B-1F8B-935B-D359B85B3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1655482" y="2870445"/>
              <a:ext cx="2001934" cy="219289"/>
            </a:xfrm>
            <a:prstGeom prst="rect">
              <a:avLst/>
            </a:prstGeom>
          </p:spPr>
        </p:pic>
      </p:grpSp>
      <p:pic>
        <p:nvPicPr>
          <p:cNvPr id="41" name="Picture 40" descr="A diagram of a function&#10;&#10;AI-generated content may be incorrect.">
            <a:extLst>
              <a:ext uri="{FF2B5EF4-FFF2-40B4-BE49-F238E27FC236}">
                <a16:creationId xmlns:a16="http://schemas.microsoft.com/office/drawing/2014/main" id="{EF1ED851-CDB4-6251-46EB-110BE286E5E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19574" y="2148385"/>
            <a:ext cx="2238235" cy="1048020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0727695-A2AD-F5DE-5198-831967403042}"/>
              </a:ext>
            </a:extLst>
          </p:cNvPr>
          <p:cNvGrpSpPr/>
          <p:nvPr/>
        </p:nvGrpSpPr>
        <p:grpSpPr>
          <a:xfrm>
            <a:off x="1640811" y="3547147"/>
            <a:ext cx="2473774" cy="835492"/>
            <a:chOff x="1602003" y="3547146"/>
            <a:chExt cx="2473774" cy="835492"/>
          </a:xfrm>
        </p:grpSpPr>
        <p:pic>
          <p:nvPicPr>
            <p:cNvPr id="173" name="Picture 172" descr="\documentclass{article}&#10;\usepackage{amsmath}&#10;\pagestyle{empty}&#10;\begin{document}&#10;&#10;&#10;$\vec{x}_{n+1} = \vec{x}_{n} + \vec{v}_{n} \Delta t + \frac{1}{2} \vec{a_{n}} \Delta t$&#10;&#10;\end{document}" title="IguanaTex Picture Display">
              <a:extLst>
                <a:ext uri="{FF2B5EF4-FFF2-40B4-BE49-F238E27FC236}">
                  <a16:creationId xmlns:a16="http://schemas.microsoft.com/office/drawing/2014/main" id="{4F598BBC-7024-D62C-4D1D-4034848336A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1602003" y="3547146"/>
              <a:ext cx="2473774" cy="246392"/>
            </a:xfrm>
            <a:prstGeom prst="rect">
              <a:avLst/>
            </a:prstGeom>
          </p:spPr>
        </p:pic>
        <p:pic>
          <p:nvPicPr>
            <p:cNvPr id="177" name="Picture 176" descr="\documentclass{article}&#10;\usepackage{amsmath}&#10;\pagestyle{empty}&#10;\begin{document}&#10;&#10;&#10;$\vec{a}_{n+1} = f(\vec{x}_{n+1})$&#10;&#10;\end{document}" title="IguanaTex Picture Display">
              <a:extLst>
                <a:ext uri="{FF2B5EF4-FFF2-40B4-BE49-F238E27FC236}">
                  <a16:creationId xmlns:a16="http://schemas.microsoft.com/office/drawing/2014/main" id="{9BD36F72-D490-CD91-3C5C-E86CF602490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1602003" y="3847856"/>
              <a:ext cx="1388420" cy="205737"/>
            </a:xfrm>
            <a:prstGeom prst="rect">
              <a:avLst/>
            </a:prstGeom>
          </p:spPr>
        </p:pic>
        <p:pic>
          <p:nvPicPr>
            <p:cNvPr id="181" name="Picture 180" descr="\documentclass{article}&#10;\usepackage{amsmath}&#10;\pagestyle{empty}&#10;\begin{document}&#10;&#10;$\vec{v}_{n+1} = \vec{v}_{n} + \frac{\vec{a}_n + \vec{a}_{n+1}}{2} \Delta t$&#10;&#10;&#10;\end{document}" title="IguanaTex Picture Display">
              <a:extLst>
                <a:ext uri="{FF2B5EF4-FFF2-40B4-BE49-F238E27FC236}">
                  <a16:creationId xmlns:a16="http://schemas.microsoft.com/office/drawing/2014/main" id="{627E831C-0768-F648-1D96-0F2B0B994FA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602004" y="4107910"/>
              <a:ext cx="2110347" cy="274728"/>
            </a:xfrm>
            <a:prstGeom prst="rect">
              <a:avLst/>
            </a:prstGeom>
          </p:spPr>
        </p:pic>
      </p:grpSp>
      <p:pic>
        <p:nvPicPr>
          <p:cNvPr id="74" name="Picture 73" descr="\documentclass{article}&#10;\usepackage{amsmath}&#10;\pagestyle{empty}&#10;\begin{document}&#10;&#10;&#10;$a_n$&#10;&#10;\end{document}" title="IguanaTex Picture Display">
            <a:extLst>
              <a:ext uri="{FF2B5EF4-FFF2-40B4-BE49-F238E27FC236}">
                <a16:creationId xmlns:a16="http://schemas.microsoft.com/office/drawing/2014/main" id="{32A3508E-2334-34A1-A69C-52370B7A65D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738691" y="934820"/>
            <a:ext cx="184783" cy="115053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7E7C45-3DA9-6609-F756-21D8EF0E3E63}"/>
              </a:ext>
            </a:extLst>
          </p:cNvPr>
          <p:cNvCxnSpPr>
            <a:cxnSpLocks/>
          </p:cNvCxnSpPr>
          <p:nvPr/>
        </p:nvCxnSpPr>
        <p:spPr>
          <a:xfrm flipH="1">
            <a:off x="6819333" y="1112403"/>
            <a:ext cx="6096" cy="157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\documentclass{article}&#10;\usepackage{amsmath}&#10;\pagestyle{empty}&#10;\begin{document}&#10;&#10;$v_n$&#10;&#10;&#10;\end{document}" title="IguanaTex Picture Display">
            <a:extLst>
              <a:ext uri="{FF2B5EF4-FFF2-40B4-BE49-F238E27FC236}">
                <a16:creationId xmlns:a16="http://schemas.microsoft.com/office/drawing/2014/main" id="{0C123377-6203-D7F0-C52D-12C542A2AE4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6743262" y="725950"/>
            <a:ext cx="180212" cy="11660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E26B06C0-E251-44C3-5CC4-0072EFFB4B8E}"/>
              </a:ext>
            </a:extLst>
          </p:cNvPr>
          <p:cNvGrpSpPr/>
          <p:nvPr/>
        </p:nvGrpSpPr>
        <p:grpSpPr>
          <a:xfrm>
            <a:off x="6471545" y="902913"/>
            <a:ext cx="189181" cy="189181"/>
            <a:chOff x="4230624" y="1549159"/>
            <a:chExt cx="189181" cy="18918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204A680-5DAA-E033-A00B-42DD96D58185}"/>
                </a:ext>
              </a:extLst>
            </p:cNvPr>
            <p:cNvSpPr/>
            <p:nvPr/>
          </p:nvSpPr>
          <p:spPr>
            <a:xfrm>
              <a:off x="4230624" y="1549159"/>
              <a:ext cx="189181" cy="18918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CD76419-25D2-C3B2-0C5B-F1C654F34658}"/>
                </a:ext>
              </a:extLst>
            </p:cNvPr>
            <p:cNvSpPr txBox="1"/>
            <p:nvPr/>
          </p:nvSpPr>
          <p:spPr>
            <a:xfrm>
              <a:off x="4283286" y="1552247"/>
              <a:ext cx="128016" cy="176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00" noProof="0" dirty="0">
                  <a:latin typeface="+mn-lt"/>
                </a:rPr>
                <a:t>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4FD3398-2246-938D-2A97-44C4C0044B57}"/>
              </a:ext>
            </a:extLst>
          </p:cNvPr>
          <p:cNvGrpSpPr/>
          <p:nvPr/>
        </p:nvGrpSpPr>
        <p:grpSpPr>
          <a:xfrm>
            <a:off x="6471544" y="657663"/>
            <a:ext cx="189181" cy="189181"/>
            <a:chOff x="4230624" y="1549159"/>
            <a:chExt cx="189181" cy="18918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71E8160-8008-60BD-43C9-A6A7EB9DE258}"/>
                </a:ext>
              </a:extLst>
            </p:cNvPr>
            <p:cNvSpPr/>
            <p:nvPr/>
          </p:nvSpPr>
          <p:spPr>
            <a:xfrm>
              <a:off x="4230624" y="1549159"/>
              <a:ext cx="189181" cy="18918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BD91EB6-F5FE-4162-9F4B-B3DF71F720D4}"/>
                </a:ext>
              </a:extLst>
            </p:cNvPr>
            <p:cNvSpPr txBox="1"/>
            <p:nvPr/>
          </p:nvSpPr>
          <p:spPr>
            <a:xfrm>
              <a:off x="4283286" y="1552247"/>
              <a:ext cx="128016" cy="176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00" noProof="0" dirty="0">
                  <a:latin typeface="+mn-lt"/>
                </a:rPr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0C9967-9D30-8C81-4D7A-3A49556D3D7E}"/>
              </a:ext>
            </a:extLst>
          </p:cNvPr>
          <p:cNvGrpSpPr/>
          <p:nvPr/>
        </p:nvGrpSpPr>
        <p:grpSpPr>
          <a:xfrm>
            <a:off x="7611790" y="1096799"/>
            <a:ext cx="189181" cy="189181"/>
            <a:chOff x="4230624" y="1549159"/>
            <a:chExt cx="189181" cy="189181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CF3EFE0-426C-D18D-4167-F8430E461E77}"/>
                </a:ext>
              </a:extLst>
            </p:cNvPr>
            <p:cNvSpPr/>
            <p:nvPr/>
          </p:nvSpPr>
          <p:spPr>
            <a:xfrm>
              <a:off x="4230624" y="1549159"/>
              <a:ext cx="189181" cy="18918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noProof="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9F47DE-E128-A2BF-E965-E468B74FB4F6}"/>
                </a:ext>
              </a:extLst>
            </p:cNvPr>
            <p:cNvSpPr txBox="1"/>
            <p:nvPr/>
          </p:nvSpPr>
          <p:spPr>
            <a:xfrm>
              <a:off x="4283286" y="1552247"/>
              <a:ext cx="128016" cy="176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00" noProof="0" dirty="0">
                  <a:latin typeface="+mn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9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2689-7695-8CA3-57C1-78E4A01A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2D6679-4B4E-8DFB-07AA-C9EEA820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Nvidia’s N-Body Algorithm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96393D-135F-699D-621D-1D23B7CBD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C66A6-8953-A7FC-F69B-9CE4E28DC4F3}"/>
              </a:ext>
            </a:extLst>
          </p:cNvPr>
          <p:cNvSpPr txBox="1"/>
          <p:nvPr/>
        </p:nvSpPr>
        <p:spPr>
          <a:xfrm>
            <a:off x="423672" y="1173169"/>
            <a:ext cx="3633216" cy="716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/>
              <a:t>All-pairs algorithm can be thought of as calculating each entry </a:t>
            </a:r>
            <a:r>
              <a:rPr lang="en-US" sz="1400" b="1" noProof="0" dirty="0"/>
              <a:t>f</a:t>
            </a:r>
            <a:r>
              <a:rPr lang="en-US" sz="1400" noProof="0" dirty="0"/>
              <a:t> </a:t>
            </a:r>
            <a:r>
              <a:rPr lang="en-US" sz="1400" i="1" baseline="-25000" noProof="0" dirty="0" err="1"/>
              <a:t>ij</a:t>
            </a:r>
            <a:r>
              <a:rPr lang="en-US" sz="1400" noProof="0" dirty="0"/>
              <a:t> in an </a:t>
            </a:r>
            <a:r>
              <a:rPr lang="en-US" sz="1400" i="1" noProof="0" dirty="0" err="1"/>
              <a:t>N</a:t>
            </a:r>
            <a:r>
              <a:rPr lang="en-US" sz="1100" noProof="0" dirty="0" err="1"/>
              <a:t>x</a:t>
            </a:r>
            <a:r>
              <a:rPr lang="en-US" sz="1400" i="1" noProof="0" dirty="0" err="1"/>
              <a:t>N</a:t>
            </a:r>
            <a:r>
              <a:rPr lang="en-US" sz="1400" noProof="0" dirty="0"/>
              <a:t> grid of all pair-wise forces. </a:t>
            </a:r>
            <a:endParaRPr lang="en-US" sz="1400" noProof="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26BCE-C487-05A2-3F0D-8A96D2FD245D}"/>
              </a:ext>
            </a:extLst>
          </p:cNvPr>
          <p:cNvSpPr/>
          <p:nvPr/>
        </p:nvSpPr>
        <p:spPr>
          <a:xfrm>
            <a:off x="5021445" y="1028776"/>
            <a:ext cx="3268800" cy="326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6EC2E7-201B-DEF7-6BF3-89CD640FF9B5}"/>
              </a:ext>
            </a:extLst>
          </p:cNvPr>
          <p:cNvSpPr/>
          <p:nvPr/>
        </p:nvSpPr>
        <p:spPr>
          <a:xfrm>
            <a:off x="5127015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533506-EC1E-8428-3CEF-BA91F5836BA4}"/>
              </a:ext>
            </a:extLst>
          </p:cNvPr>
          <p:cNvSpPr/>
          <p:nvPr/>
        </p:nvSpPr>
        <p:spPr>
          <a:xfrm>
            <a:off x="5526099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3A7ED0-52AE-595F-8745-49C5B3B41020}"/>
              </a:ext>
            </a:extLst>
          </p:cNvPr>
          <p:cNvSpPr/>
          <p:nvPr/>
        </p:nvSpPr>
        <p:spPr>
          <a:xfrm>
            <a:off x="6124725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9745E7-249D-A0B7-972C-7400D11CCCEC}"/>
              </a:ext>
            </a:extLst>
          </p:cNvPr>
          <p:cNvSpPr/>
          <p:nvPr/>
        </p:nvSpPr>
        <p:spPr>
          <a:xfrm>
            <a:off x="6523809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BCCF7A-5CDE-E48E-2AE6-A4E10AAF2732}"/>
              </a:ext>
            </a:extLst>
          </p:cNvPr>
          <p:cNvSpPr/>
          <p:nvPr/>
        </p:nvSpPr>
        <p:spPr>
          <a:xfrm>
            <a:off x="6723351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78B559-0685-3B80-583C-25D8AF73E005}"/>
              </a:ext>
            </a:extLst>
          </p:cNvPr>
          <p:cNvSpPr/>
          <p:nvPr/>
        </p:nvSpPr>
        <p:spPr>
          <a:xfrm>
            <a:off x="6922893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229FFE-F092-C88F-8532-34880CCBEE82}"/>
              </a:ext>
            </a:extLst>
          </p:cNvPr>
          <p:cNvSpPr/>
          <p:nvPr/>
        </p:nvSpPr>
        <p:spPr>
          <a:xfrm>
            <a:off x="7321977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A701A4-80E0-DB4E-9784-1FE2D5B703FB}"/>
              </a:ext>
            </a:extLst>
          </p:cNvPr>
          <p:cNvSpPr/>
          <p:nvPr/>
        </p:nvSpPr>
        <p:spPr>
          <a:xfrm>
            <a:off x="7122435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BB11DC-831A-0A8D-D7F9-D7560E7E302F}"/>
              </a:ext>
            </a:extLst>
          </p:cNvPr>
          <p:cNvSpPr/>
          <p:nvPr/>
        </p:nvSpPr>
        <p:spPr>
          <a:xfrm>
            <a:off x="6324267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4CE3CB-49B4-EDDE-46BF-F3917D8B8758}"/>
              </a:ext>
            </a:extLst>
          </p:cNvPr>
          <p:cNvSpPr/>
          <p:nvPr/>
        </p:nvSpPr>
        <p:spPr>
          <a:xfrm>
            <a:off x="7521519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4E1855-DB15-17DF-8F1E-E632E01BA8A2}"/>
              </a:ext>
            </a:extLst>
          </p:cNvPr>
          <p:cNvSpPr/>
          <p:nvPr/>
        </p:nvSpPr>
        <p:spPr>
          <a:xfrm>
            <a:off x="7721061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24C4D-906E-0D5D-B4D8-B2107553C7A6}"/>
              </a:ext>
            </a:extLst>
          </p:cNvPr>
          <p:cNvSpPr/>
          <p:nvPr/>
        </p:nvSpPr>
        <p:spPr>
          <a:xfrm>
            <a:off x="7920603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855A06-9C85-17F0-837D-C2939318634A}"/>
              </a:ext>
            </a:extLst>
          </p:cNvPr>
          <p:cNvSpPr/>
          <p:nvPr/>
        </p:nvSpPr>
        <p:spPr>
          <a:xfrm>
            <a:off x="8120151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3E11E7C3-9608-8F2C-A3FA-AEAB75A1882D}"/>
              </a:ext>
            </a:extLst>
          </p:cNvPr>
          <p:cNvSpPr/>
          <p:nvPr/>
        </p:nvSpPr>
        <p:spPr>
          <a:xfrm>
            <a:off x="5326557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B852C8E3-7C86-D32D-3176-628F2BF9EEC3}"/>
              </a:ext>
            </a:extLst>
          </p:cNvPr>
          <p:cNvSpPr/>
          <p:nvPr/>
        </p:nvSpPr>
        <p:spPr>
          <a:xfrm>
            <a:off x="5725641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C16DC0AC-ACBE-47AB-E513-1A3EDFC4518C}"/>
              </a:ext>
            </a:extLst>
          </p:cNvPr>
          <p:cNvSpPr/>
          <p:nvPr/>
        </p:nvSpPr>
        <p:spPr>
          <a:xfrm>
            <a:off x="5925183" y="113061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A7769A92-D042-539A-CF40-90577C966663}"/>
              </a:ext>
            </a:extLst>
          </p:cNvPr>
          <p:cNvSpPr/>
          <p:nvPr/>
        </p:nvSpPr>
        <p:spPr>
          <a:xfrm>
            <a:off x="5127015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8BC5960-6E7B-D48D-AA39-193F2CB17790}"/>
              </a:ext>
            </a:extLst>
          </p:cNvPr>
          <p:cNvSpPr/>
          <p:nvPr/>
        </p:nvSpPr>
        <p:spPr>
          <a:xfrm>
            <a:off x="5526099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D28D003-94AD-9B84-DC8F-012F094DC426}"/>
              </a:ext>
            </a:extLst>
          </p:cNvPr>
          <p:cNvSpPr/>
          <p:nvPr/>
        </p:nvSpPr>
        <p:spPr>
          <a:xfrm>
            <a:off x="6124725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FCB9E5D8-3EFC-500D-C851-EA9A71E895D7}"/>
              </a:ext>
            </a:extLst>
          </p:cNvPr>
          <p:cNvSpPr/>
          <p:nvPr/>
        </p:nvSpPr>
        <p:spPr>
          <a:xfrm>
            <a:off x="6523809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D1677C03-1BA5-91A2-A771-2766CE580B81}"/>
              </a:ext>
            </a:extLst>
          </p:cNvPr>
          <p:cNvSpPr/>
          <p:nvPr/>
        </p:nvSpPr>
        <p:spPr>
          <a:xfrm>
            <a:off x="6723351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3CAD5914-F62B-CF3A-8ABA-2DC017CE12DC}"/>
              </a:ext>
            </a:extLst>
          </p:cNvPr>
          <p:cNvSpPr/>
          <p:nvPr/>
        </p:nvSpPr>
        <p:spPr>
          <a:xfrm>
            <a:off x="6922893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6F5013E9-6A9B-187A-6C9E-8377CF25B053}"/>
              </a:ext>
            </a:extLst>
          </p:cNvPr>
          <p:cNvSpPr/>
          <p:nvPr/>
        </p:nvSpPr>
        <p:spPr>
          <a:xfrm>
            <a:off x="7321977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3317B129-3DEF-573D-9007-4AA1670CC4D1}"/>
              </a:ext>
            </a:extLst>
          </p:cNvPr>
          <p:cNvSpPr/>
          <p:nvPr/>
        </p:nvSpPr>
        <p:spPr>
          <a:xfrm>
            <a:off x="7122435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D53719F2-91BE-5F94-7754-C6A6A3680484}"/>
              </a:ext>
            </a:extLst>
          </p:cNvPr>
          <p:cNvSpPr/>
          <p:nvPr/>
        </p:nvSpPr>
        <p:spPr>
          <a:xfrm>
            <a:off x="6324267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D6B48D4E-1C56-FE33-652A-DB03F160BBD7}"/>
              </a:ext>
            </a:extLst>
          </p:cNvPr>
          <p:cNvSpPr/>
          <p:nvPr/>
        </p:nvSpPr>
        <p:spPr>
          <a:xfrm>
            <a:off x="7521519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09BBDF45-6EE7-774E-A66D-17C974150BCD}"/>
              </a:ext>
            </a:extLst>
          </p:cNvPr>
          <p:cNvSpPr/>
          <p:nvPr/>
        </p:nvSpPr>
        <p:spPr>
          <a:xfrm>
            <a:off x="7721061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7112C02-D23F-DDEF-8109-AAE9B09BA9CC}"/>
              </a:ext>
            </a:extLst>
          </p:cNvPr>
          <p:cNvSpPr/>
          <p:nvPr/>
        </p:nvSpPr>
        <p:spPr>
          <a:xfrm>
            <a:off x="7920603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F59CBB9E-2039-66C2-4B40-DF1D83EFBA03}"/>
              </a:ext>
            </a:extLst>
          </p:cNvPr>
          <p:cNvSpPr/>
          <p:nvPr/>
        </p:nvSpPr>
        <p:spPr>
          <a:xfrm>
            <a:off x="8120151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8B02FFD-40D0-0DA1-16CF-6C023B1DD4D4}"/>
              </a:ext>
            </a:extLst>
          </p:cNvPr>
          <p:cNvSpPr/>
          <p:nvPr/>
        </p:nvSpPr>
        <p:spPr>
          <a:xfrm>
            <a:off x="5326557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49F8F972-8066-B31A-37D5-628C376DA3D2}"/>
              </a:ext>
            </a:extLst>
          </p:cNvPr>
          <p:cNvSpPr/>
          <p:nvPr/>
        </p:nvSpPr>
        <p:spPr>
          <a:xfrm>
            <a:off x="5725641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4B4661F6-3E38-3684-F9BA-37E51A4CBA3D}"/>
              </a:ext>
            </a:extLst>
          </p:cNvPr>
          <p:cNvSpPr/>
          <p:nvPr/>
        </p:nvSpPr>
        <p:spPr>
          <a:xfrm>
            <a:off x="5925183" y="133148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0D9E6860-EBF9-882C-B0D7-E458B146889F}"/>
              </a:ext>
            </a:extLst>
          </p:cNvPr>
          <p:cNvSpPr/>
          <p:nvPr/>
        </p:nvSpPr>
        <p:spPr>
          <a:xfrm>
            <a:off x="5127015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64E765AF-DCA7-4C3B-DAB3-3A2364CC465A}"/>
              </a:ext>
            </a:extLst>
          </p:cNvPr>
          <p:cNvSpPr/>
          <p:nvPr/>
        </p:nvSpPr>
        <p:spPr>
          <a:xfrm>
            <a:off x="5526099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8650F015-A452-27F5-A3C1-26CE671DD0B7}"/>
              </a:ext>
            </a:extLst>
          </p:cNvPr>
          <p:cNvSpPr/>
          <p:nvPr/>
        </p:nvSpPr>
        <p:spPr>
          <a:xfrm>
            <a:off x="6124725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FDE9169B-10AC-5BF4-B405-26BD36935EF5}"/>
              </a:ext>
            </a:extLst>
          </p:cNvPr>
          <p:cNvSpPr/>
          <p:nvPr/>
        </p:nvSpPr>
        <p:spPr>
          <a:xfrm>
            <a:off x="6523809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55E75A0B-3509-7A9B-08F3-3820AF37BB38}"/>
              </a:ext>
            </a:extLst>
          </p:cNvPr>
          <p:cNvSpPr/>
          <p:nvPr/>
        </p:nvSpPr>
        <p:spPr>
          <a:xfrm>
            <a:off x="6723351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CD067C8B-98CF-CDD7-D6C5-9E93FE7F2D04}"/>
              </a:ext>
            </a:extLst>
          </p:cNvPr>
          <p:cNvSpPr/>
          <p:nvPr/>
        </p:nvSpPr>
        <p:spPr>
          <a:xfrm>
            <a:off x="6922893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5B52BE2D-C866-2D44-2AD7-A305E2CE1765}"/>
              </a:ext>
            </a:extLst>
          </p:cNvPr>
          <p:cNvSpPr/>
          <p:nvPr/>
        </p:nvSpPr>
        <p:spPr>
          <a:xfrm>
            <a:off x="7321977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1A1EEC36-A01B-3EF3-C812-E0119AD6B305}"/>
              </a:ext>
            </a:extLst>
          </p:cNvPr>
          <p:cNvSpPr/>
          <p:nvPr/>
        </p:nvSpPr>
        <p:spPr>
          <a:xfrm>
            <a:off x="7122435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7E4E63D9-D8FF-2099-1E66-61DD9A3E780E}"/>
              </a:ext>
            </a:extLst>
          </p:cNvPr>
          <p:cNvSpPr/>
          <p:nvPr/>
        </p:nvSpPr>
        <p:spPr>
          <a:xfrm>
            <a:off x="6324267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80BB7115-33C5-70C7-BDE2-EEFE349118C8}"/>
              </a:ext>
            </a:extLst>
          </p:cNvPr>
          <p:cNvSpPr/>
          <p:nvPr/>
        </p:nvSpPr>
        <p:spPr>
          <a:xfrm>
            <a:off x="7521519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35E34279-B5D6-D69F-C914-A3B9FC1438A4}"/>
              </a:ext>
            </a:extLst>
          </p:cNvPr>
          <p:cNvSpPr/>
          <p:nvPr/>
        </p:nvSpPr>
        <p:spPr>
          <a:xfrm>
            <a:off x="7721061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9AC2CDC2-5AC2-BEFA-04D3-7412C2BF14A8}"/>
              </a:ext>
            </a:extLst>
          </p:cNvPr>
          <p:cNvSpPr/>
          <p:nvPr/>
        </p:nvSpPr>
        <p:spPr>
          <a:xfrm>
            <a:off x="7920603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1A34BACB-E0B0-7BEA-06C7-23692BBADFC0}"/>
              </a:ext>
            </a:extLst>
          </p:cNvPr>
          <p:cNvSpPr/>
          <p:nvPr/>
        </p:nvSpPr>
        <p:spPr>
          <a:xfrm>
            <a:off x="8120151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73C09E81-EF06-AE8D-58DA-980943B7E55A}"/>
              </a:ext>
            </a:extLst>
          </p:cNvPr>
          <p:cNvSpPr/>
          <p:nvPr/>
        </p:nvSpPr>
        <p:spPr>
          <a:xfrm>
            <a:off x="5326557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5EB9A591-236B-216C-314B-0639D7F38CEC}"/>
              </a:ext>
            </a:extLst>
          </p:cNvPr>
          <p:cNvSpPr/>
          <p:nvPr/>
        </p:nvSpPr>
        <p:spPr>
          <a:xfrm>
            <a:off x="5725641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83B4B19B-C056-1FEC-9E00-E2E7CD9C1EC3}"/>
              </a:ext>
            </a:extLst>
          </p:cNvPr>
          <p:cNvSpPr/>
          <p:nvPr/>
        </p:nvSpPr>
        <p:spPr>
          <a:xfrm>
            <a:off x="5925183" y="153236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1B912F76-5218-74E9-D014-7ACA80FC1820}"/>
              </a:ext>
            </a:extLst>
          </p:cNvPr>
          <p:cNvSpPr/>
          <p:nvPr/>
        </p:nvSpPr>
        <p:spPr>
          <a:xfrm>
            <a:off x="5127015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046FF5B1-28AB-25C7-F7C6-DB1FC8C9CF35}"/>
              </a:ext>
            </a:extLst>
          </p:cNvPr>
          <p:cNvSpPr/>
          <p:nvPr/>
        </p:nvSpPr>
        <p:spPr>
          <a:xfrm>
            <a:off x="5526099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CAB6BA9-91BD-BD5F-755A-6B05454109AD}"/>
              </a:ext>
            </a:extLst>
          </p:cNvPr>
          <p:cNvSpPr/>
          <p:nvPr/>
        </p:nvSpPr>
        <p:spPr>
          <a:xfrm>
            <a:off x="6124725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73A206E8-4B7D-1AC3-A104-0DA49E103ED0}"/>
              </a:ext>
            </a:extLst>
          </p:cNvPr>
          <p:cNvSpPr/>
          <p:nvPr/>
        </p:nvSpPr>
        <p:spPr>
          <a:xfrm>
            <a:off x="6523809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93F59DE8-E41E-E86A-4D8C-6126199FAA6F}"/>
              </a:ext>
            </a:extLst>
          </p:cNvPr>
          <p:cNvSpPr/>
          <p:nvPr/>
        </p:nvSpPr>
        <p:spPr>
          <a:xfrm>
            <a:off x="6723351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40DFE4B6-9B88-C4A7-56E0-6B9F69507337}"/>
              </a:ext>
            </a:extLst>
          </p:cNvPr>
          <p:cNvSpPr/>
          <p:nvPr/>
        </p:nvSpPr>
        <p:spPr>
          <a:xfrm>
            <a:off x="6922893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29AA5282-870D-EEA0-1701-92D02457E9F7}"/>
              </a:ext>
            </a:extLst>
          </p:cNvPr>
          <p:cNvSpPr/>
          <p:nvPr/>
        </p:nvSpPr>
        <p:spPr>
          <a:xfrm>
            <a:off x="7321977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7FF317D7-9346-1CB4-7077-C629DBEFDD70}"/>
              </a:ext>
            </a:extLst>
          </p:cNvPr>
          <p:cNvSpPr/>
          <p:nvPr/>
        </p:nvSpPr>
        <p:spPr>
          <a:xfrm>
            <a:off x="7122435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95DE0FE6-4493-99C4-BCD5-14C94AAA8DE8}"/>
              </a:ext>
            </a:extLst>
          </p:cNvPr>
          <p:cNvSpPr/>
          <p:nvPr/>
        </p:nvSpPr>
        <p:spPr>
          <a:xfrm>
            <a:off x="6324267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448157DD-760E-C6FC-E7F5-B4EF9DBAEC65}"/>
              </a:ext>
            </a:extLst>
          </p:cNvPr>
          <p:cNvSpPr/>
          <p:nvPr/>
        </p:nvSpPr>
        <p:spPr>
          <a:xfrm>
            <a:off x="7521519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6313EADF-895C-F9E9-B58F-0D97CC6D34D8}"/>
              </a:ext>
            </a:extLst>
          </p:cNvPr>
          <p:cNvSpPr/>
          <p:nvPr/>
        </p:nvSpPr>
        <p:spPr>
          <a:xfrm>
            <a:off x="7721061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874A45E4-EB96-E118-327F-ACAA7376F77E}"/>
              </a:ext>
            </a:extLst>
          </p:cNvPr>
          <p:cNvSpPr/>
          <p:nvPr/>
        </p:nvSpPr>
        <p:spPr>
          <a:xfrm>
            <a:off x="7920603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079926F8-BBA1-C2D5-0241-49D221AE577D}"/>
              </a:ext>
            </a:extLst>
          </p:cNvPr>
          <p:cNvSpPr/>
          <p:nvPr/>
        </p:nvSpPr>
        <p:spPr>
          <a:xfrm>
            <a:off x="8120151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FD389B15-378E-5535-C5B8-AF875FB0A76B}"/>
              </a:ext>
            </a:extLst>
          </p:cNvPr>
          <p:cNvSpPr/>
          <p:nvPr/>
        </p:nvSpPr>
        <p:spPr>
          <a:xfrm>
            <a:off x="5326557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7F13B7A5-96D6-22B3-6DD2-2A7409960413}"/>
              </a:ext>
            </a:extLst>
          </p:cNvPr>
          <p:cNvSpPr/>
          <p:nvPr/>
        </p:nvSpPr>
        <p:spPr>
          <a:xfrm>
            <a:off x="5725641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6AA85A3E-FC4E-015F-F622-3006BB0AF449}"/>
              </a:ext>
            </a:extLst>
          </p:cNvPr>
          <p:cNvSpPr/>
          <p:nvPr/>
        </p:nvSpPr>
        <p:spPr>
          <a:xfrm>
            <a:off x="5925183" y="173323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EE0B8B40-F15F-1B91-2141-8C4746838F2C}"/>
              </a:ext>
            </a:extLst>
          </p:cNvPr>
          <p:cNvSpPr/>
          <p:nvPr/>
        </p:nvSpPr>
        <p:spPr>
          <a:xfrm>
            <a:off x="5127015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5DAC7EFE-91E6-2232-02CA-56E5F994D572}"/>
              </a:ext>
            </a:extLst>
          </p:cNvPr>
          <p:cNvSpPr/>
          <p:nvPr/>
        </p:nvSpPr>
        <p:spPr>
          <a:xfrm>
            <a:off x="5526099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CA27C23C-C5F7-B6F3-722B-BAAAF7536A8C}"/>
              </a:ext>
            </a:extLst>
          </p:cNvPr>
          <p:cNvSpPr/>
          <p:nvPr/>
        </p:nvSpPr>
        <p:spPr>
          <a:xfrm>
            <a:off x="6124725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488A0A98-54AE-76ED-BC44-7E96A27AD527}"/>
              </a:ext>
            </a:extLst>
          </p:cNvPr>
          <p:cNvSpPr/>
          <p:nvPr/>
        </p:nvSpPr>
        <p:spPr>
          <a:xfrm>
            <a:off x="6523809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52387C33-2AD2-B581-330E-625FB07460F9}"/>
              </a:ext>
            </a:extLst>
          </p:cNvPr>
          <p:cNvSpPr/>
          <p:nvPr/>
        </p:nvSpPr>
        <p:spPr>
          <a:xfrm>
            <a:off x="6723351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87537F85-FC81-94AF-BBDD-713A0E42D4C4}"/>
              </a:ext>
            </a:extLst>
          </p:cNvPr>
          <p:cNvSpPr/>
          <p:nvPr/>
        </p:nvSpPr>
        <p:spPr>
          <a:xfrm>
            <a:off x="6922893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437881AD-E08D-0250-5C31-BCCC4B6593E5}"/>
              </a:ext>
            </a:extLst>
          </p:cNvPr>
          <p:cNvSpPr/>
          <p:nvPr/>
        </p:nvSpPr>
        <p:spPr>
          <a:xfrm>
            <a:off x="7321977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E6F13DAE-A3D3-C5D9-8184-63BFC0B44A7A}"/>
              </a:ext>
            </a:extLst>
          </p:cNvPr>
          <p:cNvSpPr/>
          <p:nvPr/>
        </p:nvSpPr>
        <p:spPr>
          <a:xfrm>
            <a:off x="7122435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FB06983-319B-1155-A9E2-2B56C934A3C6}"/>
              </a:ext>
            </a:extLst>
          </p:cNvPr>
          <p:cNvSpPr/>
          <p:nvPr/>
        </p:nvSpPr>
        <p:spPr>
          <a:xfrm>
            <a:off x="6324267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0B13E062-D636-5769-273E-A0D806E4FB2E}"/>
              </a:ext>
            </a:extLst>
          </p:cNvPr>
          <p:cNvSpPr/>
          <p:nvPr/>
        </p:nvSpPr>
        <p:spPr>
          <a:xfrm>
            <a:off x="7521519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A60724CF-2743-E6BE-9F08-13429EE79618}"/>
              </a:ext>
            </a:extLst>
          </p:cNvPr>
          <p:cNvSpPr/>
          <p:nvPr/>
        </p:nvSpPr>
        <p:spPr>
          <a:xfrm>
            <a:off x="7721061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545D68C9-4924-37EF-19C9-E4E37C31C27C}"/>
              </a:ext>
            </a:extLst>
          </p:cNvPr>
          <p:cNvSpPr/>
          <p:nvPr/>
        </p:nvSpPr>
        <p:spPr>
          <a:xfrm>
            <a:off x="7920603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90ADBE5D-3EDA-645C-6ED4-C2433B3900DD}"/>
              </a:ext>
            </a:extLst>
          </p:cNvPr>
          <p:cNvSpPr/>
          <p:nvPr/>
        </p:nvSpPr>
        <p:spPr>
          <a:xfrm>
            <a:off x="8120151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21682CA2-348F-299E-E6B5-CA9C8338CE73}"/>
              </a:ext>
            </a:extLst>
          </p:cNvPr>
          <p:cNvSpPr/>
          <p:nvPr/>
        </p:nvSpPr>
        <p:spPr>
          <a:xfrm>
            <a:off x="5326557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8" name="Oval 567">
            <a:extLst>
              <a:ext uri="{FF2B5EF4-FFF2-40B4-BE49-F238E27FC236}">
                <a16:creationId xmlns:a16="http://schemas.microsoft.com/office/drawing/2014/main" id="{77FFC735-8FE6-01FE-9459-40B4ADC622E7}"/>
              </a:ext>
            </a:extLst>
          </p:cNvPr>
          <p:cNvSpPr/>
          <p:nvPr/>
        </p:nvSpPr>
        <p:spPr>
          <a:xfrm>
            <a:off x="5725641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69" name="Oval 568">
            <a:extLst>
              <a:ext uri="{FF2B5EF4-FFF2-40B4-BE49-F238E27FC236}">
                <a16:creationId xmlns:a16="http://schemas.microsoft.com/office/drawing/2014/main" id="{2DAFC42E-A15F-A3F4-41CC-5886B2803889}"/>
              </a:ext>
            </a:extLst>
          </p:cNvPr>
          <p:cNvSpPr/>
          <p:nvPr/>
        </p:nvSpPr>
        <p:spPr>
          <a:xfrm>
            <a:off x="5925183" y="193410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D805351E-07E2-4B7C-B4C2-96F724977B7B}"/>
              </a:ext>
            </a:extLst>
          </p:cNvPr>
          <p:cNvSpPr/>
          <p:nvPr/>
        </p:nvSpPr>
        <p:spPr>
          <a:xfrm>
            <a:off x="5127015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6248948E-8442-74C5-8CA4-553AFCD73EF7}"/>
              </a:ext>
            </a:extLst>
          </p:cNvPr>
          <p:cNvSpPr/>
          <p:nvPr/>
        </p:nvSpPr>
        <p:spPr>
          <a:xfrm>
            <a:off x="5526099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45DA7AF4-CE5D-D17A-28D6-D235F6D1C896}"/>
              </a:ext>
            </a:extLst>
          </p:cNvPr>
          <p:cNvSpPr/>
          <p:nvPr/>
        </p:nvSpPr>
        <p:spPr>
          <a:xfrm>
            <a:off x="6124725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66827DCE-37D8-9FB1-108B-7A089B350EC6}"/>
              </a:ext>
            </a:extLst>
          </p:cNvPr>
          <p:cNvSpPr/>
          <p:nvPr/>
        </p:nvSpPr>
        <p:spPr>
          <a:xfrm>
            <a:off x="6523809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2B6B24D2-C5C3-B647-379E-CFDBEA32BD98}"/>
              </a:ext>
            </a:extLst>
          </p:cNvPr>
          <p:cNvSpPr/>
          <p:nvPr/>
        </p:nvSpPr>
        <p:spPr>
          <a:xfrm>
            <a:off x="6723351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AD84FDBD-1AB3-86B4-A2E3-BE0DAA6B2107}"/>
              </a:ext>
            </a:extLst>
          </p:cNvPr>
          <p:cNvSpPr/>
          <p:nvPr/>
        </p:nvSpPr>
        <p:spPr>
          <a:xfrm>
            <a:off x="6922893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BF43F550-9958-963A-8CCC-4F7E9127FE65}"/>
              </a:ext>
            </a:extLst>
          </p:cNvPr>
          <p:cNvSpPr/>
          <p:nvPr/>
        </p:nvSpPr>
        <p:spPr>
          <a:xfrm>
            <a:off x="7321977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6281607D-3173-C7E4-2975-1D0D1DA20745}"/>
              </a:ext>
            </a:extLst>
          </p:cNvPr>
          <p:cNvSpPr/>
          <p:nvPr/>
        </p:nvSpPr>
        <p:spPr>
          <a:xfrm>
            <a:off x="7122435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FF81F9BE-4E90-24AD-9032-6E801B7408CF}"/>
              </a:ext>
            </a:extLst>
          </p:cNvPr>
          <p:cNvSpPr/>
          <p:nvPr/>
        </p:nvSpPr>
        <p:spPr>
          <a:xfrm>
            <a:off x="6324267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651F533B-CFCA-AEEA-8F91-4AB29884C1EA}"/>
              </a:ext>
            </a:extLst>
          </p:cNvPr>
          <p:cNvSpPr/>
          <p:nvPr/>
        </p:nvSpPr>
        <p:spPr>
          <a:xfrm>
            <a:off x="7521519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BFE4FA26-5181-7279-74D9-62899D3B0306}"/>
              </a:ext>
            </a:extLst>
          </p:cNvPr>
          <p:cNvSpPr/>
          <p:nvPr/>
        </p:nvSpPr>
        <p:spPr>
          <a:xfrm>
            <a:off x="7721061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CC08EDDD-8EDB-112B-079D-C50D759D3FC8}"/>
              </a:ext>
            </a:extLst>
          </p:cNvPr>
          <p:cNvSpPr/>
          <p:nvPr/>
        </p:nvSpPr>
        <p:spPr>
          <a:xfrm>
            <a:off x="7920603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F86AB077-30FA-449F-513F-7C39415E1A3A}"/>
              </a:ext>
            </a:extLst>
          </p:cNvPr>
          <p:cNvSpPr/>
          <p:nvPr/>
        </p:nvSpPr>
        <p:spPr>
          <a:xfrm>
            <a:off x="8120151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8DDFA2F3-7453-B94D-A87F-CD3DDB90FEB1}"/>
              </a:ext>
            </a:extLst>
          </p:cNvPr>
          <p:cNvSpPr/>
          <p:nvPr/>
        </p:nvSpPr>
        <p:spPr>
          <a:xfrm>
            <a:off x="5326557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C3A4199E-2A68-BE60-59BF-FE4D1250C618}"/>
              </a:ext>
            </a:extLst>
          </p:cNvPr>
          <p:cNvSpPr/>
          <p:nvPr/>
        </p:nvSpPr>
        <p:spPr>
          <a:xfrm>
            <a:off x="5725641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618D69AE-8428-8294-29BC-DE6068857300}"/>
              </a:ext>
            </a:extLst>
          </p:cNvPr>
          <p:cNvSpPr/>
          <p:nvPr/>
        </p:nvSpPr>
        <p:spPr>
          <a:xfrm>
            <a:off x="5925183" y="213497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C8A4C86E-0B92-F3A0-508C-A9640DCEDE8C}"/>
              </a:ext>
            </a:extLst>
          </p:cNvPr>
          <p:cNvSpPr/>
          <p:nvPr/>
        </p:nvSpPr>
        <p:spPr>
          <a:xfrm>
            <a:off x="5127015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0FDCB086-2AFA-41B5-B5CD-9DACFE90AB83}"/>
              </a:ext>
            </a:extLst>
          </p:cNvPr>
          <p:cNvSpPr/>
          <p:nvPr/>
        </p:nvSpPr>
        <p:spPr>
          <a:xfrm>
            <a:off x="5526099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809BF793-5CF4-5708-02B7-16F2FD33576B}"/>
              </a:ext>
            </a:extLst>
          </p:cNvPr>
          <p:cNvSpPr/>
          <p:nvPr/>
        </p:nvSpPr>
        <p:spPr>
          <a:xfrm>
            <a:off x="6124725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80B3E250-560E-87D3-2B9B-345D1D8B250F}"/>
              </a:ext>
            </a:extLst>
          </p:cNvPr>
          <p:cNvSpPr/>
          <p:nvPr/>
        </p:nvSpPr>
        <p:spPr>
          <a:xfrm>
            <a:off x="6523809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853E3211-7764-7A79-C457-3DF57F8A8C24}"/>
              </a:ext>
            </a:extLst>
          </p:cNvPr>
          <p:cNvSpPr/>
          <p:nvPr/>
        </p:nvSpPr>
        <p:spPr>
          <a:xfrm>
            <a:off x="6723351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B02CE3DC-9144-061C-8BD2-26E80860E267}"/>
              </a:ext>
            </a:extLst>
          </p:cNvPr>
          <p:cNvSpPr/>
          <p:nvPr/>
        </p:nvSpPr>
        <p:spPr>
          <a:xfrm>
            <a:off x="6922893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E2718513-5C8B-8B5B-7A40-F0C3B03EEE7A}"/>
              </a:ext>
            </a:extLst>
          </p:cNvPr>
          <p:cNvSpPr/>
          <p:nvPr/>
        </p:nvSpPr>
        <p:spPr>
          <a:xfrm>
            <a:off x="7321977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9CB9A746-23AF-4930-9D44-BAA271EDB756}"/>
              </a:ext>
            </a:extLst>
          </p:cNvPr>
          <p:cNvSpPr/>
          <p:nvPr/>
        </p:nvSpPr>
        <p:spPr>
          <a:xfrm>
            <a:off x="7122435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6BB2C71D-2140-A817-9516-5B3C0DA244B7}"/>
              </a:ext>
            </a:extLst>
          </p:cNvPr>
          <p:cNvSpPr/>
          <p:nvPr/>
        </p:nvSpPr>
        <p:spPr>
          <a:xfrm>
            <a:off x="6324267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22964ACF-0897-5AF6-67D4-8988A9382CE7}"/>
              </a:ext>
            </a:extLst>
          </p:cNvPr>
          <p:cNvSpPr/>
          <p:nvPr/>
        </p:nvSpPr>
        <p:spPr>
          <a:xfrm>
            <a:off x="7521519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C1C0E2AD-743C-BF3E-09DA-26E5E6C165CD}"/>
              </a:ext>
            </a:extLst>
          </p:cNvPr>
          <p:cNvSpPr/>
          <p:nvPr/>
        </p:nvSpPr>
        <p:spPr>
          <a:xfrm>
            <a:off x="7721061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0ADE2D50-7742-BD0D-EFC0-F286E96308D7}"/>
              </a:ext>
            </a:extLst>
          </p:cNvPr>
          <p:cNvSpPr/>
          <p:nvPr/>
        </p:nvSpPr>
        <p:spPr>
          <a:xfrm>
            <a:off x="7920603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0" name="Oval 599">
            <a:extLst>
              <a:ext uri="{FF2B5EF4-FFF2-40B4-BE49-F238E27FC236}">
                <a16:creationId xmlns:a16="http://schemas.microsoft.com/office/drawing/2014/main" id="{F45C18C3-F549-2D76-54CE-DE8665C79452}"/>
              </a:ext>
            </a:extLst>
          </p:cNvPr>
          <p:cNvSpPr/>
          <p:nvPr/>
        </p:nvSpPr>
        <p:spPr>
          <a:xfrm>
            <a:off x="8120151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1" name="Oval 600">
            <a:extLst>
              <a:ext uri="{FF2B5EF4-FFF2-40B4-BE49-F238E27FC236}">
                <a16:creationId xmlns:a16="http://schemas.microsoft.com/office/drawing/2014/main" id="{715DBD7B-31E7-93D1-55D6-AA4D4CD0F49C}"/>
              </a:ext>
            </a:extLst>
          </p:cNvPr>
          <p:cNvSpPr/>
          <p:nvPr/>
        </p:nvSpPr>
        <p:spPr>
          <a:xfrm>
            <a:off x="5326557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2" name="Oval 601">
            <a:extLst>
              <a:ext uri="{FF2B5EF4-FFF2-40B4-BE49-F238E27FC236}">
                <a16:creationId xmlns:a16="http://schemas.microsoft.com/office/drawing/2014/main" id="{8CFD455E-6465-41D6-0CD4-6099A4A00540}"/>
              </a:ext>
            </a:extLst>
          </p:cNvPr>
          <p:cNvSpPr/>
          <p:nvPr/>
        </p:nvSpPr>
        <p:spPr>
          <a:xfrm>
            <a:off x="5725641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3" name="Oval 602">
            <a:extLst>
              <a:ext uri="{FF2B5EF4-FFF2-40B4-BE49-F238E27FC236}">
                <a16:creationId xmlns:a16="http://schemas.microsoft.com/office/drawing/2014/main" id="{A62F8260-64C6-FA0C-4216-0CFE403BE623}"/>
              </a:ext>
            </a:extLst>
          </p:cNvPr>
          <p:cNvSpPr/>
          <p:nvPr/>
        </p:nvSpPr>
        <p:spPr>
          <a:xfrm>
            <a:off x="5925183" y="233584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5" name="Oval 604">
            <a:extLst>
              <a:ext uri="{FF2B5EF4-FFF2-40B4-BE49-F238E27FC236}">
                <a16:creationId xmlns:a16="http://schemas.microsoft.com/office/drawing/2014/main" id="{56A1C5E5-C550-F76C-D753-EE28C981DC6C}"/>
              </a:ext>
            </a:extLst>
          </p:cNvPr>
          <p:cNvSpPr/>
          <p:nvPr/>
        </p:nvSpPr>
        <p:spPr>
          <a:xfrm>
            <a:off x="5127015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6" name="Oval 605">
            <a:extLst>
              <a:ext uri="{FF2B5EF4-FFF2-40B4-BE49-F238E27FC236}">
                <a16:creationId xmlns:a16="http://schemas.microsoft.com/office/drawing/2014/main" id="{C0F97F9B-DAB8-252D-4BB2-01D00F7A06C9}"/>
              </a:ext>
            </a:extLst>
          </p:cNvPr>
          <p:cNvSpPr/>
          <p:nvPr/>
        </p:nvSpPr>
        <p:spPr>
          <a:xfrm>
            <a:off x="5526099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7" name="Oval 606">
            <a:extLst>
              <a:ext uri="{FF2B5EF4-FFF2-40B4-BE49-F238E27FC236}">
                <a16:creationId xmlns:a16="http://schemas.microsoft.com/office/drawing/2014/main" id="{88A3CF27-692A-B5A7-0153-C0D51DD3687A}"/>
              </a:ext>
            </a:extLst>
          </p:cNvPr>
          <p:cNvSpPr/>
          <p:nvPr/>
        </p:nvSpPr>
        <p:spPr>
          <a:xfrm>
            <a:off x="6124725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8" name="Oval 607">
            <a:extLst>
              <a:ext uri="{FF2B5EF4-FFF2-40B4-BE49-F238E27FC236}">
                <a16:creationId xmlns:a16="http://schemas.microsoft.com/office/drawing/2014/main" id="{5F6F243E-609D-82B7-85DD-8BD51E403E66}"/>
              </a:ext>
            </a:extLst>
          </p:cNvPr>
          <p:cNvSpPr/>
          <p:nvPr/>
        </p:nvSpPr>
        <p:spPr>
          <a:xfrm>
            <a:off x="6523809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09" name="Oval 608">
            <a:extLst>
              <a:ext uri="{FF2B5EF4-FFF2-40B4-BE49-F238E27FC236}">
                <a16:creationId xmlns:a16="http://schemas.microsoft.com/office/drawing/2014/main" id="{02FCA539-1801-6343-D3DB-58FBE915278C}"/>
              </a:ext>
            </a:extLst>
          </p:cNvPr>
          <p:cNvSpPr/>
          <p:nvPr/>
        </p:nvSpPr>
        <p:spPr>
          <a:xfrm>
            <a:off x="6723351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14B258F6-0124-A8BB-E302-896D48779F2F}"/>
              </a:ext>
            </a:extLst>
          </p:cNvPr>
          <p:cNvSpPr/>
          <p:nvPr/>
        </p:nvSpPr>
        <p:spPr>
          <a:xfrm>
            <a:off x="6922893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F8693296-B498-1BC3-5929-A6A08CF59E7F}"/>
              </a:ext>
            </a:extLst>
          </p:cNvPr>
          <p:cNvSpPr/>
          <p:nvPr/>
        </p:nvSpPr>
        <p:spPr>
          <a:xfrm>
            <a:off x="7321977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F4A1E6E9-81D4-EA09-B38A-5207C7F011BC}"/>
              </a:ext>
            </a:extLst>
          </p:cNvPr>
          <p:cNvSpPr/>
          <p:nvPr/>
        </p:nvSpPr>
        <p:spPr>
          <a:xfrm>
            <a:off x="7122435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3" name="Oval 612">
            <a:extLst>
              <a:ext uri="{FF2B5EF4-FFF2-40B4-BE49-F238E27FC236}">
                <a16:creationId xmlns:a16="http://schemas.microsoft.com/office/drawing/2014/main" id="{81E8E908-C45D-0FC5-88B4-AA5ECFAC7A9A}"/>
              </a:ext>
            </a:extLst>
          </p:cNvPr>
          <p:cNvSpPr/>
          <p:nvPr/>
        </p:nvSpPr>
        <p:spPr>
          <a:xfrm>
            <a:off x="6324267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DEBA1A93-F81D-D216-9AC2-7F97C6577065}"/>
              </a:ext>
            </a:extLst>
          </p:cNvPr>
          <p:cNvSpPr/>
          <p:nvPr/>
        </p:nvSpPr>
        <p:spPr>
          <a:xfrm>
            <a:off x="7521519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5" name="Oval 614">
            <a:extLst>
              <a:ext uri="{FF2B5EF4-FFF2-40B4-BE49-F238E27FC236}">
                <a16:creationId xmlns:a16="http://schemas.microsoft.com/office/drawing/2014/main" id="{F5961441-83B2-3E97-7BFD-C6DAF4BCF0C6}"/>
              </a:ext>
            </a:extLst>
          </p:cNvPr>
          <p:cNvSpPr/>
          <p:nvPr/>
        </p:nvSpPr>
        <p:spPr>
          <a:xfrm>
            <a:off x="7721061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6" name="Oval 615">
            <a:extLst>
              <a:ext uri="{FF2B5EF4-FFF2-40B4-BE49-F238E27FC236}">
                <a16:creationId xmlns:a16="http://schemas.microsoft.com/office/drawing/2014/main" id="{4530725F-3F4F-F0B1-C5EE-9D4A0DDC6F03}"/>
              </a:ext>
            </a:extLst>
          </p:cNvPr>
          <p:cNvSpPr/>
          <p:nvPr/>
        </p:nvSpPr>
        <p:spPr>
          <a:xfrm>
            <a:off x="7920603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7" name="Oval 616">
            <a:extLst>
              <a:ext uri="{FF2B5EF4-FFF2-40B4-BE49-F238E27FC236}">
                <a16:creationId xmlns:a16="http://schemas.microsoft.com/office/drawing/2014/main" id="{6031D82A-89AA-AF6D-D3DC-14DA82D91A10}"/>
              </a:ext>
            </a:extLst>
          </p:cNvPr>
          <p:cNvSpPr/>
          <p:nvPr/>
        </p:nvSpPr>
        <p:spPr>
          <a:xfrm>
            <a:off x="8120151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0153DF20-7854-A6F9-2F4E-F2ED2BE85102}"/>
              </a:ext>
            </a:extLst>
          </p:cNvPr>
          <p:cNvSpPr/>
          <p:nvPr/>
        </p:nvSpPr>
        <p:spPr>
          <a:xfrm>
            <a:off x="5326557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A284D93B-5C29-E448-3045-849E97B7A730}"/>
              </a:ext>
            </a:extLst>
          </p:cNvPr>
          <p:cNvSpPr/>
          <p:nvPr/>
        </p:nvSpPr>
        <p:spPr>
          <a:xfrm>
            <a:off x="5725641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6D531373-9B7E-FDB6-8AE4-D347EF2A9AEC}"/>
              </a:ext>
            </a:extLst>
          </p:cNvPr>
          <p:cNvSpPr/>
          <p:nvPr/>
        </p:nvSpPr>
        <p:spPr>
          <a:xfrm>
            <a:off x="5925183" y="253672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95206B2A-554F-440B-D2C3-0652DB7CCECB}"/>
              </a:ext>
            </a:extLst>
          </p:cNvPr>
          <p:cNvSpPr/>
          <p:nvPr/>
        </p:nvSpPr>
        <p:spPr>
          <a:xfrm>
            <a:off x="5127015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954100BA-37DA-D20D-6581-CC62D85B2580}"/>
              </a:ext>
            </a:extLst>
          </p:cNvPr>
          <p:cNvSpPr/>
          <p:nvPr/>
        </p:nvSpPr>
        <p:spPr>
          <a:xfrm>
            <a:off x="5526099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4000AA7F-8169-4828-E8AE-183DEFD8F175}"/>
              </a:ext>
            </a:extLst>
          </p:cNvPr>
          <p:cNvSpPr/>
          <p:nvPr/>
        </p:nvSpPr>
        <p:spPr>
          <a:xfrm>
            <a:off x="6124725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75B90627-94B7-F0BA-A8AE-F44B098D9ED9}"/>
              </a:ext>
            </a:extLst>
          </p:cNvPr>
          <p:cNvSpPr/>
          <p:nvPr/>
        </p:nvSpPr>
        <p:spPr>
          <a:xfrm>
            <a:off x="6523809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6" name="Oval 625">
            <a:extLst>
              <a:ext uri="{FF2B5EF4-FFF2-40B4-BE49-F238E27FC236}">
                <a16:creationId xmlns:a16="http://schemas.microsoft.com/office/drawing/2014/main" id="{EDFD4D19-B5D2-6EE2-0177-D33E47B3D824}"/>
              </a:ext>
            </a:extLst>
          </p:cNvPr>
          <p:cNvSpPr/>
          <p:nvPr/>
        </p:nvSpPr>
        <p:spPr>
          <a:xfrm>
            <a:off x="6723351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7" name="Oval 626">
            <a:extLst>
              <a:ext uri="{FF2B5EF4-FFF2-40B4-BE49-F238E27FC236}">
                <a16:creationId xmlns:a16="http://schemas.microsoft.com/office/drawing/2014/main" id="{EAFFD526-2E9A-17EA-3D16-1BFB86940D93}"/>
              </a:ext>
            </a:extLst>
          </p:cNvPr>
          <p:cNvSpPr/>
          <p:nvPr/>
        </p:nvSpPr>
        <p:spPr>
          <a:xfrm>
            <a:off x="6922893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C0E4F9BA-A520-4595-063E-242E7607E154}"/>
              </a:ext>
            </a:extLst>
          </p:cNvPr>
          <p:cNvSpPr/>
          <p:nvPr/>
        </p:nvSpPr>
        <p:spPr>
          <a:xfrm>
            <a:off x="7321977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29" name="Oval 628">
            <a:extLst>
              <a:ext uri="{FF2B5EF4-FFF2-40B4-BE49-F238E27FC236}">
                <a16:creationId xmlns:a16="http://schemas.microsoft.com/office/drawing/2014/main" id="{82253FDA-0B81-F974-3195-A36E53C64E2F}"/>
              </a:ext>
            </a:extLst>
          </p:cNvPr>
          <p:cNvSpPr/>
          <p:nvPr/>
        </p:nvSpPr>
        <p:spPr>
          <a:xfrm>
            <a:off x="7122435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id="{EBB8AAA9-13C1-0CE3-BC77-EAB752F3D24E}"/>
              </a:ext>
            </a:extLst>
          </p:cNvPr>
          <p:cNvSpPr/>
          <p:nvPr/>
        </p:nvSpPr>
        <p:spPr>
          <a:xfrm>
            <a:off x="6324267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1" name="Oval 630">
            <a:extLst>
              <a:ext uri="{FF2B5EF4-FFF2-40B4-BE49-F238E27FC236}">
                <a16:creationId xmlns:a16="http://schemas.microsoft.com/office/drawing/2014/main" id="{DC146EE3-8B28-1AF9-D9BD-F3272D29F1C5}"/>
              </a:ext>
            </a:extLst>
          </p:cNvPr>
          <p:cNvSpPr/>
          <p:nvPr/>
        </p:nvSpPr>
        <p:spPr>
          <a:xfrm>
            <a:off x="7521519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2" name="Oval 631">
            <a:extLst>
              <a:ext uri="{FF2B5EF4-FFF2-40B4-BE49-F238E27FC236}">
                <a16:creationId xmlns:a16="http://schemas.microsoft.com/office/drawing/2014/main" id="{6B3E05D7-03AD-4846-52A2-90A6B1B1BEA9}"/>
              </a:ext>
            </a:extLst>
          </p:cNvPr>
          <p:cNvSpPr/>
          <p:nvPr/>
        </p:nvSpPr>
        <p:spPr>
          <a:xfrm>
            <a:off x="7721061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3" name="Oval 632">
            <a:extLst>
              <a:ext uri="{FF2B5EF4-FFF2-40B4-BE49-F238E27FC236}">
                <a16:creationId xmlns:a16="http://schemas.microsoft.com/office/drawing/2014/main" id="{5A717433-F0E0-5B55-4982-D63EB8EC2FA9}"/>
              </a:ext>
            </a:extLst>
          </p:cNvPr>
          <p:cNvSpPr/>
          <p:nvPr/>
        </p:nvSpPr>
        <p:spPr>
          <a:xfrm>
            <a:off x="7920603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4" name="Oval 633">
            <a:extLst>
              <a:ext uri="{FF2B5EF4-FFF2-40B4-BE49-F238E27FC236}">
                <a16:creationId xmlns:a16="http://schemas.microsoft.com/office/drawing/2014/main" id="{2F7188BF-2266-601B-3761-4D234DF83E93}"/>
              </a:ext>
            </a:extLst>
          </p:cNvPr>
          <p:cNvSpPr/>
          <p:nvPr/>
        </p:nvSpPr>
        <p:spPr>
          <a:xfrm>
            <a:off x="8120151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88A4A8DC-872E-8A65-43B9-8B7094607406}"/>
              </a:ext>
            </a:extLst>
          </p:cNvPr>
          <p:cNvSpPr/>
          <p:nvPr/>
        </p:nvSpPr>
        <p:spPr>
          <a:xfrm>
            <a:off x="5326557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6" name="Oval 635">
            <a:extLst>
              <a:ext uri="{FF2B5EF4-FFF2-40B4-BE49-F238E27FC236}">
                <a16:creationId xmlns:a16="http://schemas.microsoft.com/office/drawing/2014/main" id="{AF96FF6C-6112-1E6B-DDB5-D6EB0E507A4B}"/>
              </a:ext>
            </a:extLst>
          </p:cNvPr>
          <p:cNvSpPr/>
          <p:nvPr/>
        </p:nvSpPr>
        <p:spPr>
          <a:xfrm>
            <a:off x="5725641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7" name="Oval 636">
            <a:extLst>
              <a:ext uri="{FF2B5EF4-FFF2-40B4-BE49-F238E27FC236}">
                <a16:creationId xmlns:a16="http://schemas.microsoft.com/office/drawing/2014/main" id="{21578EB6-D614-6579-3208-E7E67CF6E3E3}"/>
              </a:ext>
            </a:extLst>
          </p:cNvPr>
          <p:cNvSpPr/>
          <p:nvPr/>
        </p:nvSpPr>
        <p:spPr>
          <a:xfrm>
            <a:off x="5925183" y="273759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39" name="Oval 638">
            <a:extLst>
              <a:ext uri="{FF2B5EF4-FFF2-40B4-BE49-F238E27FC236}">
                <a16:creationId xmlns:a16="http://schemas.microsoft.com/office/drawing/2014/main" id="{F559F11D-9D0D-1030-98B5-B7B4AA3B28BE}"/>
              </a:ext>
            </a:extLst>
          </p:cNvPr>
          <p:cNvSpPr/>
          <p:nvPr/>
        </p:nvSpPr>
        <p:spPr>
          <a:xfrm>
            <a:off x="5127015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0" name="Oval 639">
            <a:extLst>
              <a:ext uri="{FF2B5EF4-FFF2-40B4-BE49-F238E27FC236}">
                <a16:creationId xmlns:a16="http://schemas.microsoft.com/office/drawing/2014/main" id="{5C9E2788-8D69-2524-F476-92CC98D79590}"/>
              </a:ext>
            </a:extLst>
          </p:cNvPr>
          <p:cNvSpPr/>
          <p:nvPr/>
        </p:nvSpPr>
        <p:spPr>
          <a:xfrm>
            <a:off x="5526099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1" name="Oval 640">
            <a:extLst>
              <a:ext uri="{FF2B5EF4-FFF2-40B4-BE49-F238E27FC236}">
                <a16:creationId xmlns:a16="http://schemas.microsoft.com/office/drawing/2014/main" id="{1C3EAD39-BAD4-5B78-FE5D-D936EDE8E5F4}"/>
              </a:ext>
            </a:extLst>
          </p:cNvPr>
          <p:cNvSpPr/>
          <p:nvPr/>
        </p:nvSpPr>
        <p:spPr>
          <a:xfrm>
            <a:off x="6124725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2" name="Oval 641">
            <a:extLst>
              <a:ext uri="{FF2B5EF4-FFF2-40B4-BE49-F238E27FC236}">
                <a16:creationId xmlns:a16="http://schemas.microsoft.com/office/drawing/2014/main" id="{EFC2510F-0CBF-E57C-155A-BE50BF4A0BE4}"/>
              </a:ext>
            </a:extLst>
          </p:cNvPr>
          <p:cNvSpPr/>
          <p:nvPr/>
        </p:nvSpPr>
        <p:spPr>
          <a:xfrm>
            <a:off x="6523809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3" name="Oval 642">
            <a:extLst>
              <a:ext uri="{FF2B5EF4-FFF2-40B4-BE49-F238E27FC236}">
                <a16:creationId xmlns:a16="http://schemas.microsoft.com/office/drawing/2014/main" id="{7C3B050F-2925-896C-0790-C2B594F3070A}"/>
              </a:ext>
            </a:extLst>
          </p:cNvPr>
          <p:cNvSpPr/>
          <p:nvPr/>
        </p:nvSpPr>
        <p:spPr>
          <a:xfrm>
            <a:off x="6723351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4" name="Oval 643">
            <a:extLst>
              <a:ext uri="{FF2B5EF4-FFF2-40B4-BE49-F238E27FC236}">
                <a16:creationId xmlns:a16="http://schemas.microsoft.com/office/drawing/2014/main" id="{DD7CA138-F6E2-ABD1-C91E-F0F0517A5292}"/>
              </a:ext>
            </a:extLst>
          </p:cNvPr>
          <p:cNvSpPr/>
          <p:nvPr/>
        </p:nvSpPr>
        <p:spPr>
          <a:xfrm>
            <a:off x="6922893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5" name="Oval 644">
            <a:extLst>
              <a:ext uri="{FF2B5EF4-FFF2-40B4-BE49-F238E27FC236}">
                <a16:creationId xmlns:a16="http://schemas.microsoft.com/office/drawing/2014/main" id="{707C4083-A458-05BC-82CD-549D5821804E}"/>
              </a:ext>
            </a:extLst>
          </p:cNvPr>
          <p:cNvSpPr/>
          <p:nvPr/>
        </p:nvSpPr>
        <p:spPr>
          <a:xfrm>
            <a:off x="7321977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6" name="Oval 645">
            <a:extLst>
              <a:ext uri="{FF2B5EF4-FFF2-40B4-BE49-F238E27FC236}">
                <a16:creationId xmlns:a16="http://schemas.microsoft.com/office/drawing/2014/main" id="{D067946E-B4D3-E09D-458D-75971E4D2A90}"/>
              </a:ext>
            </a:extLst>
          </p:cNvPr>
          <p:cNvSpPr/>
          <p:nvPr/>
        </p:nvSpPr>
        <p:spPr>
          <a:xfrm>
            <a:off x="7122435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7" name="Oval 646">
            <a:extLst>
              <a:ext uri="{FF2B5EF4-FFF2-40B4-BE49-F238E27FC236}">
                <a16:creationId xmlns:a16="http://schemas.microsoft.com/office/drawing/2014/main" id="{F2C2C0F4-6ECF-E175-FF13-720F3135AC18}"/>
              </a:ext>
            </a:extLst>
          </p:cNvPr>
          <p:cNvSpPr/>
          <p:nvPr/>
        </p:nvSpPr>
        <p:spPr>
          <a:xfrm>
            <a:off x="6324267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C1CC70BD-E5F1-2E9F-D574-74EC0352A84A}"/>
              </a:ext>
            </a:extLst>
          </p:cNvPr>
          <p:cNvSpPr/>
          <p:nvPr/>
        </p:nvSpPr>
        <p:spPr>
          <a:xfrm>
            <a:off x="7521519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B71A001A-A2AD-97BE-F539-7C93E1ECDE47}"/>
              </a:ext>
            </a:extLst>
          </p:cNvPr>
          <p:cNvSpPr/>
          <p:nvPr/>
        </p:nvSpPr>
        <p:spPr>
          <a:xfrm>
            <a:off x="7721061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0" name="Oval 649">
            <a:extLst>
              <a:ext uri="{FF2B5EF4-FFF2-40B4-BE49-F238E27FC236}">
                <a16:creationId xmlns:a16="http://schemas.microsoft.com/office/drawing/2014/main" id="{24F546CD-1183-592C-1087-F54DCE2F9437}"/>
              </a:ext>
            </a:extLst>
          </p:cNvPr>
          <p:cNvSpPr/>
          <p:nvPr/>
        </p:nvSpPr>
        <p:spPr>
          <a:xfrm>
            <a:off x="7920603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1" name="Oval 650">
            <a:extLst>
              <a:ext uri="{FF2B5EF4-FFF2-40B4-BE49-F238E27FC236}">
                <a16:creationId xmlns:a16="http://schemas.microsoft.com/office/drawing/2014/main" id="{9B8E54F9-6DF0-6E6A-208F-89BA896E8B4E}"/>
              </a:ext>
            </a:extLst>
          </p:cNvPr>
          <p:cNvSpPr/>
          <p:nvPr/>
        </p:nvSpPr>
        <p:spPr>
          <a:xfrm>
            <a:off x="8120151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2" name="Oval 651">
            <a:extLst>
              <a:ext uri="{FF2B5EF4-FFF2-40B4-BE49-F238E27FC236}">
                <a16:creationId xmlns:a16="http://schemas.microsoft.com/office/drawing/2014/main" id="{5648DCBC-5D46-40CE-B325-C9C03633BC2B}"/>
              </a:ext>
            </a:extLst>
          </p:cNvPr>
          <p:cNvSpPr/>
          <p:nvPr/>
        </p:nvSpPr>
        <p:spPr>
          <a:xfrm>
            <a:off x="5326557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3" name="Oval 652">
            <a:extLst>
              <a:ext uri="{FF2B5EF4-FFF2-40B4-BE49-F238E27FC236}">
                <a16:creationId xmlns:a16="http://schemas.microsoft.com/office/drawing/2014/main" id="{7B1D3DC1-4341-B8AC-7CA9-A4D95EA557DA}"/>
              </a:ext>
            </a:extLst>
          </p:cNvPr>
          <p:cNvSpPr/>
          <p:nvPr/>
        </p:nvSpPr>
        <p:spPr>
          <a:xfrm>
            <a:off x="5725641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4" name="Oval 653">
            <a:extLst>
              <a:ext uri="{FF2B5EF4-FFF2-40B4-BE49-F238E27FC236}">
                <a16:creationId xmlns:a16="http://schemas.microsoft.com/office/drawing/2014/main" id="{A20B8D81-D173-06F6-CFF6-8CC5FD5764FB}"/>
              </a:ext>
            </a:extLst>
          </p:cNvPr>
          <p:cNvSpPr/>
          <p:nvPr/>
        </p:nvSpPr>
        <p:spPr>
          <a:xfrm>
            <a:off x="5925183" y="293846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6" name="Oval 655">
            <a:extLst>
              <a:ext uri="{FF2B5EF4-FFF2-40B4-BE49-F238E27FC236}">
                <a16:creationId xmlns:a16="http://schemas.microsoft.com/office/drawing/2014/main" id="{6541FC1F-EF16-F540-4EC7-1F67D318626C}"/>
              </a:ext>
            </a:extLst>
          </p:cNvPr>
          <p:cNvSpPr/>
          <p:nvPr/>
        </p:nvSpPr>
        <p:spPr>
          <a:xfrm>
            <a:off x="5127015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7" name="Oval 656">
            <a:extLst>
              <a:ext uri="{FF2B5EF4-FFF2-40B4-BE49-F238E27FC236}">
                <a16:creationId xmlns:a16="http://schemas.microsoft.com/office/drawing/2014/main" id="{57F1344A-B387-FDD7-A0BC-CB483724B6E2}"/>
              </a:ext>
            </a:extLst>
          </p:cNvPr>
          <p:cNvSpPr/>
          <p:nvPr/>
        </p:nvSpPr>
        <p:spPr>
          <a:xfrm>
            <a:off x="5526099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8" name="Oval 657">
            <a:extLst>
              <a:ext uri="{FF2B5EF4-FFF2-40B4-BE49-F238E27FC236}">
                <a16:creationId xmlns:a16="http://schemas.microsoft.com/office/drawing/2014/main" id="{D99B1B70-165D-B68A-6A70-D7CF11F30600}"/>
              </a:ext>
            </a:extLst>
          </p:cNvPr>
          <p:cNvSpPr/>
          <p:nvPr/>
        </p:nvSpPr>
        <p:spPr>
          <a:xfrm>
            <a:off x="6124725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59" name="Oval 658">
            <a:extLst>
              <a:ext uri="{FF2B5EF4-FFF2-40B4-BE49-F238E27FC236}">
                <a16:creationId xmlns:a16="http://schemas.microsoft.com/office/drawing/2014/main" id="{2B011AC5-831D-D92E-C14E-CE9F5E49CCC9}"/>
              </a:ext>
            </a:extLst>
          </p:cNvPr>
          <p:cNvSpPr/>
          <p:nvPr/>
        </p:nvSpPr>
        <p:spPr>
          <a:xfrm>
            <a:off x="6523809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0" name="Oval 659">
            <a:extLst>
              <a:ext uri="{FF2B5EF4-FFF2-40B4-BE49-F238E27FC236}">
                <a16:creationId xmlns:a16="http://schemas.microsoft.com/office/drawing/2014/main" id="{97067236-F81C-DE67-BE18-D01CDCD23C97}"/>
              </a:ext>
            </a:extLst>
          </p:cNvPr>
          <p:cNvSpPr/>
          <p:nvPr/>
        </p:nvSpPr>
        <p:spPr>
          <a:xfrm>
            <a:off x="6723351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1" name="Oval 660">
            <a:extLst>
              <a:ext uri="{FF2B5EF4-FFF2-40B4-BE49-F238E27FC236}">
                <a16:creationId xmlns:a16="http://schemas.microsoft.com/office/drawing/2014/main" id="{3C652A52-7DF2-E31A-70EF-33868C9B7C75}"/>
              </a:ext>
            </a:extLst>
          </p:cNvPr>
          <p:cNvSpPr/>
          <p:nvPr/>
        </p:nvSpPr>
        <p:spPr>
          <a:xfrm>
            <a:off x="6922893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2" name="Oval 661">
            <a:extLst>
              <a:ext uri="{FF2B5EF4-FFF2-40B4-BE49-F238E27FC236}">
                <a16:creationId xmlns:a16="http://schemas.microsoft.com/office/drawing/2014/main" id="{87EC6619-2B74-F997-D145-AF07E4DCA0FD}"/>
              </a:ext>
            </a:extLst>
          </p:cNvPr>
          <p:cNvSpPr/>
          <p:nvPr/>
        </p:nvSpPr>
        <p:spPr>
          <a:xfrm>
            <a:off x="7321977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3" name="Oval 662">
            <a:extLst>
              <a:ext uri="{FF2B5EF4-FFF2-40B4-BE49-F238E27FC236}">
                <a16:creationId xmlns:a16="http://schemas.microsoft.com/office/drawing/2014/main" id="{2116A20A-DAED-C8F6-0F19-4B6878CD4AD4}"/>
              </a:ext>
            </a:extLst>
          </p:cNvPr>
          <p:cNvSpPr/>
          <p:nvPr/>
        </p:nvSpPr>
        <p:spPr>
          <a:xfrm>
            <a:off x="7122435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id="{225982A2-8C53-18CD-76EF-8A953A970A0F}"/>
              </a:ext>
            </a:extLst>
          </p:cNvPr>
          <p:cNvSpPr/>
          <p:nvPr/>
        </p:nvSpPr>
        <p:spPr>
          <a:xfrm>
            <a:off x="6324267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5" name="Oval 664">
            <a:extLst>
              <a:ext uri="{FF2B5EF4-FFF2-40B4-BE49-F238E27FC236}">
                <a16:creationId xmlns:a16="http://schemas.microsoft.com/office/drawing/2014/main" id="{CCAF4D3A-F03C-53F5-8819-2FA19C55F6D3}"/>
              </a:ext>
            </a:extLst>
          </p:cNvPr>
          <p:cNvSpPr/>
          <p:nvPr/>
        </p:nvSpPr>
        <p:spPr>
          <a:xfrm>
            <a:off x="7521519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6" name="Oval 665">
            <a:extLst>
              <a:ext uri="{FF2B5EF4-FFF2-40B4-BE49-F238E27FC236}">
                <a16:creationId xmlns:a16="http://schemas.microsoft.com/office/drawing/2014/main" id="{C398A4B5-E6F1-F267-ED7E-875827BE1CF9}"/>
              </a:ext>
            </a:extLst>
          </p:cNvPr>
          <p:cNvSpPr/>
          <p:nvPr/>
        </p:nvSpPr>
        <p:spPr>
          <a:xfrm>
            <a:off x="7721061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81556F3D-AD5C-AC79-C8AA-8F5516AD12E6}"/>
              </a:ext>
            </a:extLst>
          </p:cNvPr>
          <p:cNvSpPr/>
          <p:nvPr/>
        </p:nvSpPr>
        <p:spPr>
          <a:xfrm>
            <a:off x="7920603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1CC65A2A-6719-9B1A-9366-5D559252C807}"/>
              </a:ext>
            </a:extLst>
          </p:cNvPr>
          <p:cNvSpPr/>
          <p:nvPr/>
        </p:nvSpPr>
        <p:spPr>
          <a:xfrm>
            <a:off x="8120151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33264E09-3D38-773F-F7E8-5F64EE511EBC}"/>
              </a:ext>
            </a:extLst>
          </p:cNvPr>
          <p:cNvSpPr/>
          <p:nvPr/>
        </p:nvSpPr>
        <p:spPr>
          <a:xfrm>
            <a:off x="5326557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D58A87A-1BB9-3F72-4239-405B65CFBDAC}"/>
              </a:ext>
            </a:extLst>
          </p:cNvPr>
          <p:cNvSpPr/>
          <p:nvPr/>
        </p:nvSpPr>
        <p:spPr>
          <a:xfrm>
            <a:off x="5725641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C6634C-19A1-866B-958D-EBB96744C45D}"/>
              </a:ext>
            </a:extLst>
          </p:cNvPr>
          <p:cNvSpPr/>
          <p:nvPr/>
        </p:nvSpPr>
        <p:spPr>
          <a:xfrm>
            <a:off x="5925183" y="3139337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091F82CF-A55C-2D04-39BC-7EB76507595C}"/>
              </a:ext>
            </a:extLst>
          </p:cNvPr>
          <p:cNvSpPr/>
          <p:nvPr/>
        </p:nvSpPr>
        <p:spPr>
          <a:xfrm>
            <a:off x="5127015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D2DC63B9-96D6-B320-82D8-8A7BB7F9F142}"/>
              </a:ext>
            </a:extLst>
          </p:cNvPr>
          <p:cNvSpPr/>
          <p:nvPr/>
        </p:nvSpPr>
        <p:spPr>
          <a:xfrm>
            <a:off x="5526099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9147D3C3-D591-D23D-D44A-3090A6548933}"/>
              </a:ext>
            </a:extLst>
          </p:cNvPr>
          <p:cNvSpPr/>
          <p:nvPr/>
        </p:nvSpPr>
        <p:spPr>
          <a:xfrm>
            <a:off x="6124725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E1F5CA12-F756-B95F-E120-13552D34DED5}"/>
              </a:ext>
            </a:extLst>
          </p:cNvPr>
          <p:cNvSpPr/>
          <p:nvPr/>
        </p:nvSpPr>
        <p:spPr>
          <a:xfrm>
            <a:off x="6523809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826699AF-E100-87E4-EE38-E5D1A0A54C48}"/>
              </a:ext>
            </a:extLst>
          </p:cNvPr>
          <p:cNvSpPr/>
          <p:nvPr/>
        </p:nvSpPr>
        <p:spPr>
          <a:xfrm>
            <a:off x="6723351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1EE557BD-E2D7-6A71-8278-5D4ED620F2E7}"/>
              </a:ext>
            </a:extLst>
          </p:cNvPr>
          <p:cNvSpPr/>
          <p:nvPr/>
        </p:nvSpPr>
        <p:spPr>
          <a:xfrm>
            <a:off x="6922893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588B9115-B768-5650-5854-27BD0415312F}"/>
              </a:ext>
            </a:extLst>
          </p:cNvPr>
          <p:cNvSpPr/>
          <p:nvPr/>
        </p:nvSpPr>
        <p:spPr>
          <a:xfrm>
            <a:off x="7321977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515BD14A-24EA-0C7D-7415-C27C25B34FFE}"/>
              </a:ext>
            </a:extLst>
          </p:cNvPr>
          <p:cNvSpPr/>
          <p:nvPr/>
        </p:nvSpPr>
        <p:spPr>
          <a:xfrm>
            <a:off x="7122435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A3DF7B70-B593-5339-0D29-4D76B790686C}"/>
              </a:ext>
            </a:extLst>
          </p:cNvPr>
          <p:cNvSpPr/>
          <p:nvPr/>
        </p:nvSpPr>
        <p:spPr>
          <a:xfrm>
            <a:off x="6324267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5A630C92-692A-4615-553A-B814AB61CB49}"/>
              </a:ext>
            </a:extLst>
          </p:cNvPr>
          <p:cNvSpPr/>
          <p:nvPr/>
        </p:nvSpPr>
        <p:spPr>
          <a:xfrm>
            <a:off x="7521519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993AA758-3957-DC1B-CBFD-87CA24F69DF6}"/>
              </a:ext>
            </a:extLst>
          </p:cNvPr>
          <p:cNvSpPr/>
          <p:nvPr/>
        </p:nvSpPr>
        <p:spPr>
          <a:xfrm>
            <a:off x="7721061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FB93FF20-0108-461D-599A-898414B18044}"/>
              </a:ext>
            </a:extLst>
          </p:cNvPr>
          <p:cNvSpPr/>
          <p:nvPr/>
        </p:nvSpPr>
        <p:spPr>
          <a:xfrm>
            <a:off x="7920603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7D0382B3-203A-CE1F-3FCC-E744FBA4B572}"/>
              </a:ext>
            </a:extLst>
          </p:cNvPr>
          <p:cNvSpPr/>
          <p:nvPr/>
        </p:nvSpPr>
        <p:spPr>
          <a:xfrm>
            <a:off x="8120151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B30E8B28-B950-FE3A-BF0F-870D4BEC1CFE}"/>
              </a:ext>
            </a:extLst>
          </p:cNvPr>
          <p:cNvSpPr/>
          <p:nvPr/>
        </p:nvSpPr>
        <p:spPr>
          <a:xfrm>
            <a:off x="5326557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7" name="Oval 686">
            <a:extLst>
              <a:ext uri="{FF2B5EF4-FFF2-40B4-BE49-F238E27FC236}">
                <a16:creationId xmlns:a16="http://schemas.microsoft.com/office/drawing/2014/main" id="{B169A7EF-FE93-F047-0452-838A73DE8E51}"/>
              </a:ext>
            </a:extLst>
          </p:cNvPr>
          <p:cNvSpPr/>
          <p:nvPr/>
        </p:nvSpPr>
        <p:spPr>
          <a:xfrm>
            <a:off x="5725641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BD96595E-566C-031D-5611-7C88F2EA4761}"/>
              </a:ext>
            </a:extLst>
          </p:cNvPr>
          <p:cNvSpPr/>
          <p:nvPr/>
        </p:nvSpPr>
        <p:spPr>
          <a:xfrm>
            <a:off x="5925183" y="3340209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3FFE4CD8-CCBC-0F90-CB20-355AFD2E06B5}"/>
              </a:ext>
            </a:extLst>
          </p:cNvPr>
          <p:cNvSpPr/>
          <p:nvPr/>
        </p:nvSpPr>
        <p:spPr>
          <a:xfrm>
            <a:off x="5127015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880F703D-E123-2E26-727F-5A56308DF00A}"/>
              </a:ext>
            </a:extLst>
          </p:cNvPr>
          <p:cNvSpPr/>
          <p:nvPr/>
        </p:nvSpPr>
        <p:spPr>
          <a:xfrm>
            <a:off x="5526099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D016E86D-CC6D-B16F-5EB0-36B7E1AC2D3E}"/>
              </a:ext>
            </a:extLst>
          </p:cNvPr>
          <p:cNvSpPr/>
          <p:nvPr/>
        </p:nvSpPr>
        <p:spPr>
          <a:xfrm>
            <a:off x="6124725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8F22A80-B1AC-B4A0-9B02-DD31A585D02E}"/>
              </a:ext>
            </a:extLst>
          </p:cNvPr>
          <p:cNvSpPr/>
          <p:nvPr/>
        </p:nvSpPr>
        <p:spPr>
          <a:xfrm>
            <a:off x="6523809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B68C5341-EF90-2E00-9FA9-98CE0CC1ABCE}"/>
              </a:ext>
            </a:extLst>
          </p:cNvPr>
          <p:cNvSpPr/>
          <p:nvPr/>
        </p:nvSpPr>
        <p:spPr>
          <a:xfrm>
            <a:off x="6723351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29D4FB5F-C476-9B1F-775A-7B6E9A58E193}"/>
              </a:ext>
            </a:extLst>
          </p:cNvPr>
          <p:cNvSpPr/>
          <p:nvPr/>
        </p:nvSpPr>
        <p:spPr>
          <a:xfrm>
            <a:off x="6922893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3779D035-26A2-8C7D-7BF1-86C0FCB6D9AD}"/>
              </a:ext>
            </a:extLst>
          </p:cNvPr>
          <p:cNvSpPr/>
          <p:nvPr/>
        </p:nvSpPr>
        <p:spPr>
          <a:xfrm>
            <a:off x="7321977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603B8A65-A2BF-6991-0591-2A6311FEBF14}"/>
              </a:ext>
            </a:extLst>
          </p:cNvPr>
          <p:cNvSpPr/>
          <p:nvPr/>
        </p:nvSpPr>
        <p:spPr>
          <a:xfrm>
            <a:off x="7122435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83AEA669-4E5A-F5B0-1229-C322FBCC3E44}"/>
              </a:ext>
            </a:extLst>
          </p:cNvPr>
          <p:cNvSpPr/>
          <p:nvPr/>
        </p:nvSpPr>
        <p:spPr>
          <a:xfrm>
            <a:off x="6324267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EC53F8F1-F674-16D8-F935-B8B89D78D4D1}"/>
              </a:ext>
            </a:extLst>
          </p:cNvPr>
          <p:cNvSpPr/>
          <p:nvPr/>
        </p:nvSpPr>
        <p:spPr>
          <a:xfrm>
            <a:off x="7521519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B74AFEC4-D5DE-8384-7F53-9AA338C2AEEF}"/>
              </a:ext>
            </a:extLst>
          </p:cNvPr>
          <p:cNvSpPr/>
          <p:nvPr/>
        </p:nvSpPr>
        <p:spPr>
          <a:xfrm>
            <a:off x="7721061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3A3C11E0-9B63-22E2-48E3-B19F2E044EF0}"/>
              </a:ext>
            </a:extLst>
          </p:cNvPr>
          <p:cNvSpPr/>
          <p:nvPr/>
        </p:nvSpPr>
        <p:spPr>
          <a:xfrm>
            <a:off x="7920603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6CC6EB0D-892E-7214-8597-B99D53A81DE0}"/>
              </a:ext>
            </a:extLst>
          </p:cNvPr>
          <p:cNvSpPr/>
          <p:nvPr/>
        </p:nvSpPr>
        <p:spPr>
          <a:xfrm>
            <a:off x="8120151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6A4EB32D-C973-B710-910A-0408AA3CD2CE}"/>
              </a:ext>
            </a:extLst>
          </p:cNvPr>
          <p:cNvSpPr/>
          <p:nvPr/>
        </p:nvSpPr>
        <p:spPr>
          <a:xfrm>
            <a:off x="5326557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8322617C-BB99-627F-1597-855302998261}"/>
              </a:ext>
            </a:extLst>
          </p:cNvPr>
          <p:cNvSpPr/>
          <p:nvPr/>
        </p:nvSpPr>
        <p:spPr>
          <a:xfrm>
            <a:off x="5725641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AD9CB49A-C46A-A361-7826-54F93B62AC91}"/>
              </a:ext>
            </a:extLst>
          </p:cNvPr>
          <p:cNvSpPr/>
          <p:nvPr/>
        </p:nvSpPr>
        <p:spPr>
          <a:xfrm>
            <a:off x="5925183" y="3541081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AEB2A9F4-4464-6827-02A5-BD43768E2B79}"/>
              </a:ext>
            </a:extLst>
          </p:cNvPr>
          <p:cNvSpPr/>
          <p:nvPr/>
        </p:nvSpPr>
        <p:spPr>
          <a:xfrm>
            <a:off x="5127015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8" name="Oval 707">
            <a:extLst>
              <a:ext uri="{FF2B5EF4-FFF2-40B4-BE49-F238E27FC236}">
                <a16:creationId xmlns:a16="http://schemas.microsoft.com/office/drawing/2014/main" id="{EBBF3F7A-BDF9-2CE0-B848-B2F8F3F792E4}"/>
              </a:ext>
            </a:extLst>
          </p:cNvPr>
          <p:cNvSpPr/>
          <p:nvPr/>
        </p:nvSpPr>
        <p:spPr>
          <a:xfrm>
            <a:off x="5526099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FDBB22D-5E8E-8123-3910-3670AF42113D}"/>
              </a:ext>
            </a:extLst>
          </p:cNvPr>
          <p:cNvSpPr/>
          <p:nvPr/>
        </p:nvSpPr>
        <p:spPr>
          <a:xfrm>
            <a:off x="6124725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D190DBE6-11E3-34A0-AC53-BBF9E4628691}"/>
              </a:ext>
            </a:extLst>
          </p:cNvPr>
          <p:cNvSpPr/>
          <p:nvPr/>
        </p:nvSpPr>
        <p:spPr>
          <a:xfrm>
            <a:off x="6523809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D5E88A85-6577-C3D0-9E2E-BF24ADF03DBE}"/>
              </a:ext>
            </a:extLst>
          </p:cNvPr>
          <p:cNvSpPr/>
          <p:nvPr/>
        </p:nvSpPr>
        <p:spPr>
          <a:xfrm>
            <a:off x="6723351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DC070FDF-F5AA-4392-E168-B2D8AE3CAFC7}"/>
              </a:ext>
            </a:extLst>
          </p:cNvPr>
          <p:cNvSpPr/>
          <p:nvPr/>
        </p:nvSpPr>
        <p:spPr>
          <a:xfrm>
            <a:off x="6922893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546992D5-0F74-AFD7-96DB-9A8AE439A34A}"/>
              </a:ext>
            </a:extLst>
          </p:cNvPr>
          <p:cNvSpPr/>
          <p:nvPr/>
        </p:nvSpPr>
        <p:spPr>
          <a:xfrm>
            <a:off x="7321977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FA2FE507-A5A4-8B63-1483-F848400EF1FE}"/>
              </a:ext>
            </a:extLst>
          </p:cNvPr>
          <p:cNvSpPr/>
          <p:nvPr/>
        </p:nvSpPr>
        <p:spPr>
          <a:xfrm>
            <a:off x="7122435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0F883E57-5340-8FBC-7134-C219568DCC6E}"/>
              </a:ext>
            </a:extLst>
          </p:cNvPr>
          <p:cNvSpPr/>
          <p:nvPr/>
        </p:nvSpPr>
        <p:spPr>
          <a:xfrm>
            <a:off x="6324267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AB87787D-0F0F-089D-87F6-71A76239C139}"/>
              </a:ext>
            </a:extLst>
          </p:cNvPr>
          <p:cNvSpPr/>
          <p:nvPr/>
        </p:nvSpPr>
        <p:spPr>
          <a:xfrm>
            <a:off x="7521519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262FFE57-C686-104B-139F-0DA4DB1B1367}"/>
              </a:ext>
            </a:extLst>
          </p:cNvPr>
          <p:cNvSpPr/>
          <p:nvPr/>
        </p:nvSpPr>
        <p:spPr>
          <a:xfrm>
            <a:off x="7721061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96E7891-672D-34D5-C941-3E5CF07AB807}"/>
              </a:ext>
            </a:extLst>
          </p:cNvPr>
          <p:cNvSpPr/>
          <p:nvPr/>
        </p:nvSpPr>
        <p:spPr>
          <a:xfrm>
            <a:off x="7920603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D3AEAE9A-8C57-4CDB-C0C1-60022045578F}"/>
              </a:ext>
            </a:extLst>
          </p:cNvPr>
          <p:cNvSpPr/>
          <p:nvPr/>
        </p:nvSpPr>
        <p:spPr>
          <a:xfrm>
            <a:off x="8120151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13176F43-B380-93CD-41EC-DC8A264C6646}"/>
              </a:ext>
            </a:extLst>
          </p:cNvPr>
          <p:cNvSpPr/>
          <p:nvPr/>
        </p:nvSpPr>
        <p:spPr>
          <a:xfrm>
            <a:off x="5326557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6005CD3A-FA48-EDE8-5337-1A39B974AE0E}"/>
              </a:ext>
            </a:extLst>
          </p:cNvPr>
          <p:cNvSpPr/>
          <p:nvPr/>
        </p:nvSpPr>
        <p:spPr>
          <a:xfrm>
            <a:off x="5725641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1222A158-77B2-C9C5-073E-A02F24CB8AE0}"/>
              </a:ext>
            </a:extLst>
          </p:cNvPr>
          <p:cNvSpPr/>
          <p:nvPr/>
        </p:nvSpPr>
        <p:spPr>
          <a:xfrm>
            <a:off x="5925183" y="3741953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A959D2CD-652E-76A8-986F-D643CE6006A9}"/>
              </a:ext>
            </a:extLst>
          </p:cNvPr>
          <p:cNvSpPr/>
          <p:nvPr/>
        </p:nvSpPr>
        <p:spPr>
          <a:xfrm>
            <a:off x="5127015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B0525BE2-DE76-CAAD-2731-ABCEC7B7A423}"/>
              </a:ext>
            </a:extLst>
          </p:cNvPr>
          <p:cNvSpPr/>
          <p:nvPr/>
        </p:nvSpPr>
        <p:spPr>
          <a:xfrm>
            <a:off x="5526099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C36756DB-622D-0782-58D0-9D359F6D59E0}"/>
              </a:ext>
            </a:extLst>
          </p:cNvPr>
          <p:cNvSpPr/>
          <p:nvPr/>
        </p:nvSpPr>
        <p:spPr>
          <a:xfrm>
            <a:off x="6124725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EEDC1095-B959-318B-F774-424707CD309A}"/>
              </a:ext>
            </a:extLst>
          </p:cNvPr>
          <p:cNvSpPr/>
          <p:nvPr/>
        </p:nvSpPr>
        <p:spPr>
          <a:xfrm>
            <a:off x="6523809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537C9EF1-3105-B975-1B79-38F57DF76275}"/>
              </a:ext>
            </a:extLst>
          </p:cNvPr>
          <p:cNvSpPr/>
          <p:nvPr/>
        </p:nvSpPr>
        <p:spPr>
          <a:xfrm>
            <a:off x="6723351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29" name="Oval 728">
            <a:extLst>
              <a:ext uri="{FF2B5EF4-FFF2-40B4-BE49-F238E27FC236}">
                <a16:creationId xmlns:a16="http://schemas.microsoft.com/office/drawing/2014/main" id="{D849E84C-89E3-5044-1ACA-041CEE93A5B6}"/>
              </a:ext>
            </a:extLst>
          </p:cNvPr>
          <p:cNvSpPr/>
          <p:nvPr/>
        </p:nvSpPr>
        <p:spPr>
          <a:xfrm>
            <a:off x="6922893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1C31F442-297D-FD0B-147C-ECEE13F0A192}"/>
              </a:ext>
            </a:extLst>
          </p:cNvPr>
          <p:cNvSpPr/>
          <p:nvPr/>
        </p:nvSpPr>
        <p:spPr>
          <a:xfrm>
            <a:off x="7321977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C61E4E35-D743-AA1F-D7F3-781537B58B07}"/>
              </a:ext>
            </a:extLst>
          </p:cNvPr>
          <p:cNvSpPr/>
          <p:nvPr/>
        </p:nvSpPr>
        <p:spPr>
          <a:xfrm>
            <a:off x="7122435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912F0BA5-5807-4544-D175-628F8306ED6C}"/>
              </a:ext>
            </a:extLst>
          </p:cNvPr>
          <p:cNvSpPr/>
          <p:nvPr/>
        </p:nvSpPr>
        <p:spPr>
          <a:xfrm>
            <a:off x="6324267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2B2DDFEC-D709-0E74-07E7-2BA69D0D8945}"/>
              </a:ext>
            </a:extLst>
          </p:cNvPr>
          <p:cNvSpPr/>
          <p:nvPr/>
        </p:nvSpPr>
        <p:spPr>
          <a:xfrm>
            <a:off x="7521519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312F7971-6C3A-DF10-A594-F7ABA120985A}"/>
              </a:ext>
            </a:extLst>
          </p:cNvPr>
          <p:cNvSpPr/>
          <p:nvPr/>
        </p:nvSpPr>
        <p:spPr>
          <a:xfrm>
            <a:off x="7721061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1EB6E85D-774D-0145-4402-00203AAE297B}"/>
              </a:ext>
            </a:extLst>
          </p:cNvPr>
          <p:cNvSpPr/>
          <p:nvPr/>
        </p:nvSpPr>
        <p:spPr>
          <a:xfrm>
            <a:off x="7920603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1BC4A53C-1350-854A-4CA4-B49EC33789D5}"/>
              </a:ext>
            </a:extLst>
          </p:cNvPr>
          <p:cNvSpPr/>
          <p:nvPr/>
        </p:nvSpPr>
        <p:spPr>
          <a:xfrm>
            <a:off x="8120151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85E469DC-EA72-EBEC-1F83-110F29F65ED9}"/>
              </a:ext>
            </a:extLst>
          </p:cNvPr>
          <p:cNvSpPr/>
          <p:nvPr/>
        </p:nvSpPr>
        <p:spPr>
          <a:xfrm>
            <a:off x="5326557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2471C442-82D2-0161-55BA-1B84A6929732}"/>
              </a:ext>
            </a:extLst>
          </p:cNvPr>
          <p:cNvSpPr/>
          <p:nvPr/>
        </p:nvSpPr>
        <p:spPr>
          <a:xfrm>
            <a:off x="5725641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D4B6755A-0F98-04BC-C491-DD2D0FF12FEC}"/>
              </a:ext>
            </a:extLst>
          </p:cNvPr>
          <p:cNvSpPr/>
          <p:nvPr/>
        </p:nvSpPr>
        <p:spPr>
          <a:xfrm>
            <a:off x="5925183" y="3942825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C6720EA5-966D-31EE-7636-D2E29D357B7C}"/>
              </a:ext>
            </a:extLst>
          </p:cNvPr>
          <p:cNvSpPr/>
          <p:nvPr/>
        </p:nvSpPr>
        <p:spPr>
          <a:xfrm>
            <a:off x="5127015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DD55C306-8F44-3B60-6A37-4151B7B43F81}"/>
              </a:ext>
            </a:extLst>
          </p:cNvPr>
          <p:cNvSpPr/>
          <p:nvPr/>
        </p:nvSpPr>
        <p:spPr>
          <a:xfrm>
            <a:off x="5526099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185C49B6-72E5-1158-1A32-9AAB3E88133B}"/>
              </a:ext>
            </a:extLst>
          </p:cNvPr>
          <p:cNvSpPr/>
          <p:nvPr/>
        </p:nvSpPr>
        <p:spPr>
          <a:xfrm>
            <a:off x="6124725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BF8A4004-2938-5621-97E7-014E8B4DFD39}"/>
              </a:ext>
            </a:extLst>
          </p:cNvPr>
          <p:cNvSpPr/>
          <p:nvPr/>
        </p:nvSpPr>
        <p:spPr>
          <a:xfrm>
            <a:off x="6523809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071201C0-11E8-861A-4B07-80192BA4247B}"/>
              </a:ext>
            </a:extLst>
          </p:cNvPr>
          <p:cNvSpPr/>
          <p:nvPr/>
        </p:nvSpPr>
        <p:spPr>
          <a:xfrm>
            <a:off x="6723351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AE04031E-44EB-6480-4968-50319859C8AE}"/>
              </a:ext>
            </a:extLst>
          </p:cNvPr>
          <p:cNvSpPr/>
          <p:nvPr/>
        </p:nvSpPr>
        <p:spPr>
          <a:xfrm>
            <a:off x="6922893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65F59917-86DC-AD4F-0B39-FF3A572A1816}"/>
              </a:ext>
            </a:extLst>
          </p:cNvPr>
          <p:cNvSpPr/>
          <p:nvPr/>
        </p:nvSpPr>
        <p:spPr>
          <a:xfrm>
            <a:off x="7321977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7ABACDDE-5E23-F063-141E-5A3EBA0D9DE8}"/>
              </a:ext>
            </a:extLst>
          </p:cNvPr>
          <p:cNvSpPr/>
          <p:nvPr/>
        </p:nvSpPr>
        <p:spPr>
          <a:xfrm>
            <a:off x="7122435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FC03F01A-703A-0395-2F6E-5F6EE5B869FE}"/>
              </a:ext>
            </a:extLst>
          </p:cNvPr>
          <p:cNvSpPr/>
          <p:nvPr/>
        </p:nvSpPr>
        <p:spPr>
          <a:xfrm>
            <a:off x="6324267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3D62B3F6-5A33-1EBB-372F-37CB04A41BC8}"/>
              </a:ext>
            </a:extLst>
          </p:cNvPr>
          <p:cNvSpPr/>
          <p:nvPr/>
        </p:nvSpPr>
        <p:spPr>
          <a:xfrm>
            <a:off x="7521519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16A8EF4-0126-E12A-2392-58F0FB0C21CB}"/>
              </a:ext>
            </a:extLst>
          </p:cNvPr>
          <p:cNvSpPr/>
          <p:nvPr/>
        </p:nvSpPr>
        <p:spPr>
          <a:xfrm>
            <a:off x="7721061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118821AF-C7C6-32A9-1E65-BE06D76FE71B}"/>
              </a:ext>
            </a:extLst>
          </p:cNvPr>
          <p:cNvSpPr/>
          <p:nvPr/>
        </p:nvSpPr>
        <p:spPr>
          <a:xfrm>
            <a:off x="7920603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6EE60EF8-F029-A35A-C708-C1236DCCC61E}"/>
              </a:ext>
            </a:extLst>
          </p:cNvPr>
          <p:cNvSpPr/>
          <p:nvPr/>
        </p:nvSpPr>
        <p:spPr>
          <a:xfrm>
            <a:off x="8120151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4C89BB86-C23D-E996-FB2D-138646EDB852}"/>
              </a:ext>
            </a:extLst>
          </p:cNvPr>
          <p:cNvSpPr/>
          <p:nvPr/>
        </p:nvSpPr>
        <p:spPr>
          <a:xfrm>
            <a:off x="5326557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9C3EEF00-DDD1-A9E4-A660-A1FDE49697CA}"/>
              </a:ext>
            </a:extLst>
          </p:cNvPr>
          <p:cNvSpPr/>
          <p:nvPr/>
        </p:nvSpPr>
        <p:spPr>
          <a:xfrm>
            <a:off x="5725641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3F07B432-5185-A301-CD0C-CDC0EABEE0AD}"/>
              </a:ext>
            </a:extLst>
          </p:cNvPr>
          <p:cNvSpPr/>
          <p:nvPr/>
        </p:nvSpPr>
        <p:spPr>
          <a:xfrm>
            <a:off x="5925183" y="414369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65B34FE5-1B0D-F180-8713-695F7C3158AF}"/>
              </a:ext>
            </a:extLst>
          </p:cNvPr>
          <p:cNvSpPr/>
          <p:nvPr/>
        </p:nvSpPr>
        <p:spPr>
          <a:xfrm>
            <a:off x="5021445" y="10287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4A5FF147-862D-4D29-3924-07DCE8F07B07}"/>
              </a:ext>
            </a:extLst>
          </p:cNvPr>
          <p:cNvSpPr/>
          <p:nvPr/>
        </p:nvSpPr>
        <p:spPr>
          <a:xfrm>
            <a:off x="5021445" y="18459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318C9BAD-DB0A-E3A3-3F45-B1FA0B89C6EE}"/>
              </a:ext>
            </a:extLst>
          </p:cNvPr>
          <p:cNvSpPr/>
          <p:nvPr/>
        </p:nvSpPr>
        <p:spPr>
          <a:xfrm>
            <a:off x="5021445" y="26631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DE742B5F-1B9A-8DC4-1034-F75B447D6D8B}"/>
              </a:ext>
            </a:extLst>
          </p:cNvPr>
          <p:cNvSpPr/>
          <p:nvPr/>
        </p:nvSpPr>
        <p:spPr>
          <a:xfrm>
            <a:off x="5021445" y="34803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13B757E9-3941-1CB5-B0B2-87D9DAB16C11}"/>
              </a:ext>
            </a:extLst>
          </p:cNvPr>
          <p:cNvSpPr txBox="1"/>
          <p:nvPr/>
        </p:nvSpPr>
        <p:spPr>
          <a:xfrm rot="16200000">
            <a:off x="8419362" y="3261521"/>
            <a:ext cx="18045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N</a:t>
            </a: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EBE6291C-931E-F78B-9697-30363334EA5A}"/>
              </a:ext>
            </a:extLst>
          </p:cNvPr>
          <p:cNvSpPr txBox="1"/>
          <p:nvPr/>
        </p:nvSpPr>
        <p:spPr>
          <a:xfrm>
            <a:off x="5875079" y="4690819"/>
            <a:ext cx="180459" cy="25725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noProof="0" dirty="0">
                <a:latin typeface="+mn-lt"/>
              </a:rPr>
              <a:t>N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66528950-61FB-DDE1-4D94-8BADCD13CBAD}"/>
              </a:ext>
            </a:extLst>
          </p:cNvPr>
          <p:cNvSpPr txBox="1"/>
          <p:nvPr/>
        </p:nvSpPr>
        <p:spPr>
          <a:xfrm>
            <a:off x="5965309" y="4722943"/>
            <a:ext cx="161925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interaction particles</a:t>
            </a:r>
          </a:p>
        </p:txBody>
      </p:sp>
      <p:sp>
        <p:nvSpPr>
          <p:cNvPr id="771" name="TextBox 770">
            <a:extLst>
              <a:ext uri="{FF2B5EF4-FFF2-40B4-BE49-F238E27FC236}">
                <a16:creationId xmlns:a16="http://schemas.microsoft.com/office/drawing/2014/main" id="{4AE3BE79-5DFE-8226-DA0C-0ACF45F23D22}"/>
              </a:ext>
            </a:extLst>
          </p:cNvPr>
          <p:cNvSpPr txBox="1"/>
          <p:nvPr/>
        </p:nvSpPr>
        <p:spPr>
          <a:xfrm rot="16200000">
            <a:off x="7702442" y="2474378"/>
            <a:ext cx="161925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calculation particles</a:t>
            </a:r>
          </a:p>
        </p:txBody>
      </p:sp>
      <p:sp>
        <p:nvSpPr>
          <p:cNvPr id="784" name="TextBox 783">
            <a:extLst>
              <a:ext uri="{FF2B5EF4-FFF2-40B4-BE49-F238E27FC236}">
                <a16:creationId xmlns:a16="http://schemas.microsoft.com/office/drawing/2014/main" id="{C5370544-01BE-BA03-CD37-38827952EE85}"/>
              </a:ext>
            </a:extLst>
          </p:cNvPr>
          <p:cNvSpPr txBox="1"/>
          <p:nvPr/>
        </p:nvSpPr>
        <p:spPr>
          <a:xfrm>
            <a:off x="388172" y="2016252"/>
            <a:ext cx="2452184" cy="716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>
                <a:latin typeface="+mn-lt"/>
              </a:rPr>
              <a:t>-&gt; </a:t>
            </a:r>
            <a:r>
              <a:rPr lang="en-US" sz="1400" noProof="0" dirty="0">
                <a:latin typeface="Arial" pitchFamily="34" charset="0"/>
                <a:cs typeface="Arial"/>
              </a:rPr>
              <a:t>O(N</a:t>
            </a:r>
            <a:r>
              <a:rPr lang="en-US" sz="1400" baseline="30000" noProof="0" dirty="0">
                <a:latin typeface="Arial" pitchFamily="34" charset="0"/>
                <a:cs typeface="Arial"/>
              </a:rPr>
              <a:t>2</a:t>
            </a:r>
            <a:r>
              <a:rPr lang="en-US" sz="1400" noProof="0" dirty="0">
                <a:latin typeface="Arial" pitchFamily="34" charset="0"/>
                <a:cs typeface="Arial"/>
              </a:rPr>
              <a:t>) available parallelism, but requires O(N</a:t>
            </a:r>
            <a:r>
              <a:rPr lang="en-US" sz="1400" baseline="30000" noProof="0" dirty="0">
                <a:latin typeface="Arial" pitchFamily="34" charset="0"/>
                <a:cs typeface="Arial"/>
              </a:rPr>
              <a:t>2</a:t>
            </a:r>
            <a:r>
              <a:rPr lang="en-US" sz="1400" noProof="0" dirty="0">
                <a:latin typeface="Arial" pitchFamily="34" charset="0"/>
                <a:cs typeface="Arial"/>
              </a:rPr>
              <a:t>) memory</a:t>
            </a:r>
          </a:p>
          <a:p>
            <a:pPr>
              <a:lnSpc>
                <a:spcPct val="114000"/>
              </a:lnSpc>
            </a:pPr>
            <a:endParaRPr lang="en-US" sz="1400" noProof="0" dirty="0">
              <a:latin typeface="+mn-lt"/>
            </a:endParaRPr>
          </a:p>
        </p:txBody>
      </p: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2932D20A-4D1B-2C14-8F6D-8F6FABA6A270}"/>
              </a:ext>
            </a:extLst>
          </p:cNvPr>
          <p:cNvCxnSpPr/>
          <p:nvPr/>
        </p:nvCxnSpPr>
        <p:spPr>
          <a:xfrm>
            <a:off x="5050066" y="898443"/>
            <a:ext cx="31337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Arrow Connector 787">
            <a:extLst>
              <a:ext uri="{FF2B5EF4-FFF2-40B4-BE49-F238E27FC236}">
                <a16:creationId xmlns:a16="http://schemas.microsoft.com/office/drawing/2014/main" id="{16EA7D17-B218-B5EA-6E45-04F45E2C28A8}"/>
              </a:ext>
            </a:extLst>
          </p:cNvPr>
          <p:cNvCxnSpPr/>
          <p:nvPr/>
        </p:nvCxnSpPr>
        <p:spPr>
          <a:xfrm>
            <a:off x="4772349" y="1036851"/>
            <a:ext cx="0" cy="32607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" name="TextBox 788">
            <a:extLst>
              <a:ext uri="{FF2B5EF4-FFF2-40B4-BE49-F238E27FC236}">
                <a16:creationId xmlns:a16="http://schemas.microsoft.com/office/drawing/2014/main" id="{B50793B2-5DEA-DECA-BC51-3D6DC4F355A4}"/>
              </a:ext>
            </a:extLst>
          </p:cNvPr>
          <p:cNvSpPr txBox="1"/>
          <p:nvPr/>
        </p:nvSpPr>
        <p:spPr>
          <a:xfrm>
            <a:off x="5853549" y="611537"/>
            <a:ext cx="161925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sequential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20D6418D-CE87-F592-1387-9BEA6888712C}"/>
              </a:ext>
            </a:extLst>
          </p:cNvPr>
          <p:cNvSpPr txBox="1"/>
          <p:nvPr/>
        </p:nvSpPr>
        <p:spPr>
          <a:xfrm rot="16200000">
            <a:off x="3747116" y="2559100"/>
            <a:ext cx="161925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parallel</a:t>
            </a:r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3E514E1C-E844-B909-DA3F-BE992B98BE5D}"/>
              </a:ext>
            </a:extLst>
          </p:cNvPr>
          <p:cNvSpPr/>
          <p:nvPr/>
        </p:nvSpPr>
        <p:spPr>
          <a:xfrm>
            <a:off x="1936750" y="3409695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792" name="TextBox 791">
            <a:extLst>
              <a:ext uri="{FF2B5EF4-FFF2-40B4-BE49-F238E27FC236}">
                <a16:creationId xmlns:a16="http://schemas.microsoft.com/office/drawing/2014/main" id="{15247C7D-A547-1FAD-D338-1B4C0960399D}"/>
              </a:ext>
            </a:extLst>
          </p:cNvPr>
          <p:cNvSpPr txBox="1"/>
          <p:nvPr/>
        </p:nvSpPr>
        <p:spPr>
          <a:xfrm>
            <a:off x="388172" y="2667568"/>
            <a:ext cx="3148778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u="sng" noProof="0" dirty="0">
                <a:latin typeface="+mn-lt"/>
              </a:rPr>
              <a:t>Solution</a:t>
            </a:r>
            <a:r>
              <a:rPr lang="en-US" sz="1400" noProof="0" dirty="0">
                <a:latin typeface="+mn-lt"/>
              </a:rPr>
              <a:t>: divide matrix in </a:t>
            </a:r>
            <a:r>
              <a:rPr lang="en-US" sz="1400" noProof="0" dirty="0" err="1">
                <a:latin typeface="+mn-lt"/>
              </a:rPr>
              <a:t>p</a:t>
            </a:r>
            <a:r>
              <a:rPr lang="en-US" sz="1100" noProof="0" dirty="0" err="1">
                <a:latin typeface="+mn-lt"/>
              </a:rPr>
              <a:t>x</a:t>
            </a:r>
            <a:r>
              <a:rPr lang="en-US" sz="1400" noProof="0" dirty="0" err="1">
                <a:latin typeface="+mn-lt"/>
              </a:rPr>
              <a:t>p</a:t>
            </a:r>
            <a:r>
              <a:rPr lang="en-US" sz="1400" noProof="0" dirty="0">
                <a:latin typeface="+mn-lt"/>
              </a:rPr>
              <a:t> tiles</a:t>
            </a:r>
          </a:p>
        </p:txBody>
      </p:sp>
      <p:sp>
        <p:nvSpPr>
          <p:cNvPr id="799" name="Oval 798">
            <a:extLst>
              <a:ext uri="{FF2B5EF4-FFF2-40B4-BE49-F238E27FC236}">
                <a16:creationId xmlns:a16="http://schemas.microsoft.com/office/drawing/2014/main" id="{71B61C0D-3933-6317-A897-7F3060A42819}"/>
              </a:ext>
            </a:extLst>
          </p:cNvPr>
          <p:cNvSpPr/>
          <p:nvPr/>
        </p:nvSpPr>
        <p:spPr>
          <a:xfrm>
            <a:off x="2010077" y="3482372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03" name="Oval 802">
            <a:extLst>
              <a:ext uri="{FF2B5EF4-FFF2-40B4-BE49-F238E27FC236}">
                <a16:creationId xmlns:a16="http://schemas.microsoft.com/office/drawing/2014/main" id="{CB474366-B417-CC4B-8EF4-B2064DA6BCF2}"/>
              </a:ext>
            </a:extLst>
          </p:cNvPr>
          <p:cNvSpPr/>
          <p:nvPr/>
        </p:nvSpPr>
        <p:spPr>
          <a:xfrm>
            <a:off x="2010077" y="3683244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07" name="Oval 806">
            <a:extLst>
              <a:ext uri="{FF2B5EF4-FFF2-40B4-BE49-F238E27FC236}">
                <a16:creationId xmlns:a16="http://schemas.microsoft.com/office/drawing/2014/main" id="{F7E22A38-FEC0-371E-03E9-8A83C3B41A00}"/>
              </a:ext>
            </a:extLst>
          </p:cNvPr>
          <p:cNvSpPr/>
          <p:nvPr/>
        </p:nvSpPr>
        <p:spPr>
          <a:xfrm>
            <a:off x="2010077" y="3884116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11" name="Oval 810">
            <a:extLst>
              <a:ext uri="{FF2B5EF4-FFF2-40B4-BE49-F238E27FC236}">
                <a16:creationId xmlns:a16="http://schemas.microsoft.com/office/drawing/2014/main" id="{7D3F1066-A230-11F4-204A-D0F1CDEC80EA}"/>
              </a:ext>
            </a:extLst>
          </p:cNvPr>
          <p:cNvSpPr/>
          <p:nvPr/>
        </p:nvSpPr>
        <p:spPr>
          <a:xfrm>
            <a:off x="2010077" y="4084988"/>
            <a:ext cx="63640" cy="636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12" name="TextBox 811">
            <a:extLst>
              <a:ext uri="{FF2B5EF4-FFF2-40B4-BE49-F238E27FC236}">
                <a16:creationId xmlns:a16="http://schemas.microsoft.com/office/drawing/2014/main" id="{CB7FD223-AECB-FA2D-2155-72C5C3B18DA1}"/>
              </a:ext>
            </a:extLst>
          </p:cNvPr>
          <p:cNvSpPr txBox="1"/>
          <p:nvPr/>
        </p:nvSpPr>
        <p:spPr>
          <a:xfrm>
            <a:off x="2879724" y="3822700"/>
            <a:ext cx="1355723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p updated accelerations</a:t>
            </a:r>
          </a:p>
        </p:txBody>
      </p:sp>
      <p:sp>
        <p:nvSpPr>
          <p:cNvPr id="813" name="Arrow: Right 812">
            <a:extLst>
              <a:ext uri="{FF2B5EF4-FFF2-40B4-BE49-F238E27FC236}">
                <a16:creationId xmlns:a16="http://schemas.microsoft.com/office/drawing/2014/main" id="{350629E5-8128-4DDD-0FB9-BB8664630614}"/>
              </a:ext>
            </a:extLst>
          </p:cNvPr>
          <p:cNvSpPr/>
          <p:nvPr/>
        </p:nvSpPr>
        <p:spPr>
          <a:xfrm>
            <a:off x="1682750" y="3724275"/>
            <a:ext cx="184150" cy="1555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14" name="Arrow: Right 813">
            <a:extLst>
              <a:ext uri="{FF2B5EF4-FFF2-40B4-BE49-F238E27FC236}">
                <a16:creationId xmlns:a16="http://schemas.microsoft.com/office/drawing/2014/main" id="{3B2ABEB8-4702-82F7-094F-D24A6E0BF3EA}"/>
              </a:ext>
            </a:extLst>
          </p:cNvPr>
          <p:cNvSpPr/>
          <p:nvPr/>
        </p:nvSpPr>
        <p:spPr>
          <a:xfrm>
            <a:off x="2898775" y="3714750"/>
            <a:ext cx="298450" cy="136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D2707C9F-1C30-0450-808C-49414DF52544}"/>
              </a:ext>
            </a:extLst>
          </p:cNvPr>
          <p:cNvSpPr/>
          <p:nvPr/>
        </p:nvSpPr>
        <p:spPr>
          <a:xfrm>
            <a:off x="1920875" y="3352800"/>
            <a:ext cx="241300" cy="9271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cxnSp>
        <p:nvCxnSpPr>
          <p:cNvPr id="819" name="Straight Arrow Connector 818">
            <a:extLst>
              <a:ext uri="{FF2B5EF4-FFF2-40B4-BE49-F238E27FC236}">
                <a16:creationId xmlns:a16="http://schemas.microsoft.com/office/drawing/2014/main" id="{7BCF5EBF-3631-957C-69A8-9E9780DE065F}"/>
              </a:ext>
            </a:extLst>
          </p:cNvPr>
          <p:cNvCxnSpPr>
            <a:cxnSpLocks/>
          </p:cNvCxnSpPr>
          <p:nvPr/>
        </p:nvCxnSpPr>
        <p:spPr>
          <a:xfrm>
            <a:off x="2146300" y="3514725"/>
            <a:ext cx="5207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Arrow Connector 819">
            <a:extLst>
              <a:ext uri="{FF2B5EF4-FFF2-40B4-BE49-F238E27FC236}">
                <a16:creationId xmlns:a16="http://schemas.microsoft.com/office/drawing/2014/main" id="{B8D07328-9F3D-55A3-B8CA-EA8B6064ADAB}"/>
              </a:ext>
            </a:extLst>
          </p:cNvPr>
          <p:cNvCxnSpPr>
            <a:cxnSpLocks/>
          </p:cNvCxnSpPr>
          <p:nvPr/>
        </p:nvCxnSpPr>
        <p:spPr>
          <a:xfrm>
            <a:off x="2146300" y="3717925"/>
            <a:ext cx="5207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Arrow Connector 820">
            <a:extLst>
              <a:ext uri="{FF2B5EF4-FFF2-40B4-BE49-F238E27FC236}">
                <a16:creationId xmlns:a16="http://schemas.microsoft.com/office/drawing/2014/main" id="{18991808-FA1F-01AA-1538-92F4B307B994}"/>
              </a:ext>
            </a:extLst>
          </p:cNvPr>
          <p:cNvCxnSpPr>
            <a:cxnSpLocks/>
          </p:cNvCxnSpPr>
          <p:nvPr/>
        </p:nvCxnSpPr>
        <p:spPr>
          <a:xfrm>
            <a:off x="2146300" y="3921125"/>
            <a:ext cx="5207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Arrow Connector 821">
            <a:extLst>
              <a:ext uri="{FF2B5EF4-FFF2-40B4-BE49-F238E27FC236}">
                <a16:creationId xmlns:a16="http://schemas.microsoft.com/office/drawing/2014/main" id="{03EADCD1-DEE1-7F5C-583A-4075864BC83A}"/>
              </a:ext>
            </a:extLst>
          </p:cNvPr>
          <p:cNvCxnSpPr>
            <a:cxnSpLocks/>
          </p:cNvCxnSpPr>
          <p:nvPr/>
        </p:nvCxnSpPr>
        <p:spPr>
          <a:xfrm>
            <a:off x="2146300" y="4124325"/>
            <a:ext cx="5207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TextBox 825">
            <a:extLst>
              <a:ext uri="{FF2B5EF4-FFF2-40B4-BE49-F238E27FC236}">
                <a16:creationId xmlns:a16="http://schemas.microsoft.com/office/drawing/2014/main" id="{8409E91D-4AC5-1ADF-CFA3-A92D3A8AFB45}"/>
              </a:ext>
            </a:extLst>
          </p:cNvPr>
          <p:cNvSpPr txBox="1"/>
          <p:nvPr/>
        </p:nvSpPr>
        <p:spPr>
          <a:xfrm>
            <a:off x="1778000" y="2984500"/>
            <a:ext cx="166052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p position descriptions</a:t>
            </a:r>
          </a:p>
        </p:txBody>
      </p:sp>
      <p:sp>
        <p:nvSpPr>
          <p:cNvPr id="827" name="Arrow: Right 826">
            <a:extLst>
              <a:ext uri="{FF2B5EF4-FFF2-40B4-BE49-F238E27FC236}">
                <a16:creationId xmlns:a16="http://schemas.microsoft.com/office/drawing/2014/main" id="{1DF890E5-1468-609F-AC08-457F48A15BB1}"/>
              </a:ext>
            </a:extLst>
          </p:cNvPr>
          <p:cNvSpPr/>
          <p:nvPr/>
        </p:nvSpPr>
        <p:spPr>
          <a:xfrm rot="5400000">
            <a:off x="2290761" y="3186641"/>
            <a:ext cx="176214" cy="1349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A3634932-0B92-B970-B748-748AE3E07110}"/>
              </a:ext>
            </a:extLst>
          </p:cNvPr>
          <p:cNvSpPr txBox="1"/>
          <p:nvPr/>
        </p:nvSpPr>
        <p:spPr>
          <a:xfrm>
            <a:off x="657225" y="3611273"/>
            <a:ext cx="1660525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noProof="0" dirty="0">
                <a:latin typeface="+mn-lt"/>
              </a:rPr>
              <a:t>p acceleration descriptions</a:t>
            </a:r>
          </a:p>
        </p:txBody>
      </p:sp>
      <p:cxnSp>
        <p:nvCxnSpPr>
          <p:cNvPr id="830" name="Straight Arrow Connector 829">
            <a:extLst>
              <a:ext uri="{FF2B5EF4-FFF2-40B4-BE49-F238E27FC236}">
                <a16:creationId xmlns:a16="http://schemas.microsoft.com/office/drawing/2014/main" id="{6253C3F6-8E6E-B2B5-1F4A-BF2667346533}"/>
              </a:ext>
            </a:extLst>
          </p:cNvPr>
          <p:cNvCxnSpPr>
            <a:cxnSpLocks/>
          </p:cNvCxnSpPr>
          <p:nvPr/>
        </p:nvCxnSpPr>
        <p:spPr>
          <a:xfrm flipV="1">
            <a:off x="5828665" y="4335380"/>
            <a:ext cx="0" cy="16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Arrow Connector 830">
            <a:extLst>
              <a:ext uri="{FF2B5EF4-FFF2-40B4-BE49-F238E27FC236}">
                <a16:creationId xmlns:a16="http://schemas.microsoft.com/office/drawing/2014/main" id="{D3E42F79-C674-F32B-17D4-ECC50FE57AFB}"/>
              </a:ext>
            </a:extLst>
          </p:cNvPr>
          <p:cNvCxnSpPr>
            <a:cxnSpLocks/>
          </p:cNvCxnSpPr>
          <p:nvPr/>
        </p:nvCxnSpPr>
        <p:spPr>
          <a:xfrm flipV="1">
            <a:off x="6649495" y="4335380"/>
            <a:ext cx="0" cy="16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Arrow Connector 831">
            <a:extLst>
              <a:ext uri="{FF2B5EF4-FFF2-40B4-BE49-F238E27FC236}">
                <a16:creationId xmlns:a16="http://schemas.microsoft.com/office/drawing/2014/main" id="{33820534-BE43-E67C-11F3-92F6E1B4BBA8}"/>
              </a:ext>
            </a:extLst>
          </p:cNvPr>
          <p:cNvCxnSpPr>
            <a:cxnSpLocks/>
          </p:cNvCxnSpPr>
          <p:nvPr/>
        </p:nvCxnSpPr>
        <p:spPr>
          <a:xfrm flipV="1">
            <a:off x="7440070" y="4335380"/>
            <a:ext cx="0" cy="161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3" name="TextBox 832">
            <a:extLst>
              <a:ext uri="{FF2B5EF4-FFF2-40B4-BE49-F238E27FC236}">
                <a16:creationId xmlns:a16="http://schemas.microsoft.com/office/drawing/2014/main" id="{6AE135BF-F83C-0D37-A829-D783806981FF}"/>
              </a:ext>
            </a:extLst>
          </p:cNvPr>
          <p:cNvSpPr txBox="1"/>
          <p:nvPr/>
        </p:nvSpPr>
        <p:spPr>
          <a:xfrm>
            <a:off x="5182784" y="4479779"/>
            <a:ext cx="2891790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noProof="0" dirty="0">
                <a:solidFill>
                  <a:srgbClr val="FF0000"/>
                </a:solidFill>
                <a:latin typeface="+mn-lt"/>
              </a:rPr>
              <a:t>Thread sync and shared memory loading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53087-89BE-A1C8-7CF1-262C3F25A344}"/>
              </a:ext>
            </a:extLst>
          </p:cNvPr>
          <p:cNvSpPr/>
          <p:nvPr/>
        </p:nvSpPr>
        <p:spPr>
          <a:xfrm>
            <a:off x="5838197" y="10287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D91816-7D7D-223E-C078-4882CD801F98}"/>
              </a:ext>
            </a:extLst>
          </p:cNvPr>
          <p:cNvSpPr/>
          <p:nvPr/>
        </p:nvSpPr>
        <p:spPr>
          <a:xfrm>
            <a:off x="5838197" y="18459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593B1-F199-6FFC-201F-164FCED30A34}"/>
              </a:ext>
            </a:extLst>
          </p:cNvPr>
          <p:cNvSpPr/>
          <p:nvPr/>
        </p:nvSpPr>
        <p:spPr>
          <a:xfrm>
            <a:off x="5838197" y="26631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A82B3F-58B1-5387-521E-9B6D5B4C50AC}"/>
              </a:ext>
            </a:extLst>
          </p:cNvPr>
          <p:cNvSpPr/>
          <p:nvPr/>
        </p:nvSpPr>
        <p:spPr>
          <a:xfrm>
            <a:off x="5838197" y="34803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4ED248-690A-310D-BA4B-8FE879149F6E}"/>
              </a:ext>
            </a:extLst>
          </p:cNvPr>
          <p:cNvSpPr/>
          <p:nvPr/>
        </p:nvSpPr>
        <p:spPr>
          <a:xfrm>
            <a:off x="6661157" y="10287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961210-CDC0-F35D-A268-18C119A9CCB3}"/>
              </a:ext>
            </a:extLst>
          </p:cNvPr>
          <p:cNvSpPr/>
          <p:nvPr/>
        </p:nvSpPr>
        <p:spPr>
          <a:xfrm>
            <a:off x="6661157" y="18459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0513B-289D-8E2C-7875-00576E4F5B26}"/>
              </a:ext>
            </a:extLst>
          </p:cNvPr>
          <p:cNvSpPr/>
          <p:nvPr/>
        </p:nvSpPr>
        <p:spPr>
          <a:xfrm>
            <a:off x="6661157" y="26631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D012D-F9E4-A512-0418-DFB46BC49769}"/>
              </a:ext>
            </a:extLst>
          </p:cNvPr>
          <p:cNvSpPr/>
          <p:nvPr/>
        </p:nvSpPr>
        <p:spPr>
          <a:xfrm>
            <a:off x="6661157" y="3480376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310059-8106-3FB3-A7AD-A840AC7354FF}"/>
              </a:ext>
            </a:extLst>
          </p:cNvPr>
          <p:cNvSpPr/>
          <p:nvPr/>
        </p:nvSpPr>
        <p:spPr>
          <a:xfrm>
            <a:off x="7473045" y="1037065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B3CC3B-9755-1EFB-36ED-FC9A82E268CC}"/>
              </a:ext>
            </a:extLst>
          </p:cNvPr>
          <p:cNvSpPr/>
          <p:nvPr/>
        </p:nvSpPr>
        <p:spPr>
          <a:xfrm>
            <a:off x="7473045" y="1854265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9308CA-EE54-4722-BA28-F2A90F00760C}"/>
              </a:ext>
            </a:extLst>
          </p:cNvPr>
          <p:cNvSpPr/>
          <p:nvPr/>
        </p:nvSpPr>
        <p:spPr>
          <a:xfrm>
            <a:off x="7473045" y="2671465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170BDD-A883-AC6A-DABA-00B99EE5CFFE}"/>
              </a:ext>
            </a:extLst>
          </p:cNvPr>
          <p:cNvSpPr/>
          <p:nvPr/>
        </p:nvSpPr>
        <p:spPr>
          <a:xfrm>
            <a:off x="7473045" y="3488665"/>
            <a:ext cx="817200" cy="817200"/>
          </a:xfrm>
          <a:prstGeom prst="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  <a:ln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9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" grpId="0" animBg="1"/>
      <p:bldP spid="758" grpId="1" animBg="1"/>
      <p:bldP spid="765" grpId="0" animBg="1"/>
      <p:bldP spid="765" grpId="1" animBg="1"/>
      <p:bldP spid="766" grpId="0" animBg="1"/>
      <p:bldP spid="766" grpId="1" animBg="1"/>
      <p:bldP spid="767" grpId="0" animBg="1"/>
      <p:bldP spid="767" grpId="1" animBg="1"/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1EA7A-518A-7052-45D3-7EFD380E6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1AD8C9-CA79-8209-1D96-7BC0B771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11537"/>
            <a:ext cx="8508999" cy="380810"/>
          </a:xfrm>
        </p:spPr>
        <p:txBody>
          <a:bodyPr/>
          <a:lstStyle/>
          <a:p>
            <a:r>
              <a:rPr lang="en-US" noProof="0" dirty="0"/>
              <a:t>Code Samples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44C134-12B2-0C59-8A55-6B2C9CEDD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E9936A58-2C83-C6C5-5B5A-D1EBCFCA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1" y="1728216"/>
            <a:ext cx="3724090" cy="1958150"/>
          </a:xfrm>
          <a:prstGeom prst="rect">
            <a:avLst/>
          </a:prstGeom>
        </p:spPr>
      </p:pic>
      <p:pic>
        <p:nvPicPr>
          <p:cNvPr id="8" name="Picture 7" descr="A cartoon of a child wearing a graduation cap&#10;&#10;AI-generated content may be incorrect.">
            <a:extLst>
              <a:ext uri="{FF2B5EF4-FFF2-40B4-BE49-F238E27FC236}">
                <a16:creationId xmlns:a16="http://schemas.microsoft.com/office/drawing/2014/main" id="{0F7FE084-0606-CA5E-23DB-6DF5053A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32" y="1465305"/>
            <a:ext cx="3499103" cy="22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25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25.9843"/>
  <p:tag name="OUTPUTTYPE" val="PNG"/>
  <p:tag name="IGUANATEXVERSION" val="162"/>
  <p:tag name="LATEXADDIN" val="\documentclass{article}&#10;\usepackage{amsmath}&#10;\pagestyle{empty}&#10;\begin{document}&#10;&#10;&#10;$x_n$&#10;&#10;\end{document}"/>
  <p:tag name="IGUANATEXSIZE" val="20"/>
  <p:tag name="IGUANATEXCURSOR" val="86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3.4833"/>
  <p:tag name="ORIGINALWIDTH" val=" 1304.087"/>
  <p:tag name="OUTPUTTYPE" val="PNG"/>
  <p:tag name="IGUANATEXVERSION" val="162"/>
  <p:tag name="LATEXADDIN" val="\documentclass{article}&#10;\usepackage{amsmath}&#10;\pagestyle{empty}&#10;\begin{document}&#10;&#10;$\vec{v}_{n+1/2} = \vec{v}_{n-1/2} + \vec{a}_n \Delta t$&#10;&#10;&#10;\end{document}"/>
  <p:tag name="IGUANATEXSIZE" val="20"/>
  <p:tag name="IGUANATEXCURSOR" val="128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33.4833"/>
  <p:tag name="ORIGINALWIDTH" val=" 1218.598"/>
  <p:tag name="OUTPUTTYPE" val="PNG"/>
  <p:tag name="IGUANATEXVERSION" val="162"/>
  <p:tag name="LATEXADDIN" val="\documentclass{article}&#10;\usepackage{amsmath}&#10;\pagestyle{empty}&#10;\begin{document}&#10;&#10;&#10;$\vec{x}_{n+1} = \vec{x}_n + \vec{v}_{n+1/2} \Delta t$&#10;&#10;\end{document}"/>
  <p:tag name="IGUANATEXSIZE" val="20"/>
  <p:tag name="IGUANATEXCURSOR" val="127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08.7364"/>
  <p:tag name="ORIGINALWIDTH" val=" 977.1279"/>
  <p:tag name="OUTPUTTYPE" val="PNG"/>
  <p:tag name="IGUANATEXVERSION" val="162"/>
  <p:tag name="LATEXADDIN" val="\documentclass{article}&#10;\usepackage{amsmath}&#10;\pagestyle{empty}&#10;\begin{document}&#10;&#10;$\vec{v}_n = \vec{v}_{n-1} + \vec{a}_n \Delta t$&#10;&#10;&#10;\end{document}"/>
  <p:tag name="IGUANATEXSIZE" val="20"/>
  <p:tag name="IGUANATEXCURSOR" val="120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18.4852"/>
  <p:tag name="ORIGINALWIDTH" val=" 992.126"/>
  <p:tag name="OUTPUTTYPE" val="PNG"/>
  <p:tag name="IGUANATEXVERSION" val="162"/>
  <p:tag name="LATEXADDIN" val="\documentclass{article}&#10;\usepackage{amsmath}&#10;\pagestyle{empty}&#10;\begin{document}&#10;&#10;&#10;$\vec{x}_{n+1} = \vec{x}_n + \vec{v}_n \Delta t$&#10;&#10;\end{document}"/>
  <p:tag name="IGUANATEXSIZE" val="20"/>
  <p:tag name="IGUANATEXCURSOR" val="121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593.1758"/>
  <p:tag name="OUTPUTTYPE" val="PNG"/>
  <p:tag name="IGUANATEXVERSION" val="162"/>
  <p:tag name="LATEXADDIN" val="\documentclass{article}&#10;\usepackage{amsmath}&#10;\pagestyle{empty}&#10;\begin{document}&#10;&#10;&#10;$\vec{a}_n = f(\vec{x}_n)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D:\temp\"/>
  <p:tag name="LATEXFORMHEIGHT" val=" 309.6"/>
  <p:tag name="LATEXFORMWIDTH" val=" 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248.9689"/>
  <p:tag name="OUTPUTTYPE" val="PNG"/>
  <p:tag name="IGUANATEXVERSION" val="162"/>
  <p:tag name="LATEXADDIN" val="\documentclass{article}&#10;\usepackage{amsmath}&#10;\pagestyle{empty}&#10;\begin{document}&#10;&#10;&#10;$x_{n-1}$&#10;&#10;\end{document}"/>
  <p:tag name="IGUANATEXSIZE" val="20"/>
  <p:tag name="IGUANATEXCURSOR" val="89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83.98952"/>
  <p:tag name="ORIGINALWIDTH" val=" 247.4691"/>
  <p:tag name="OUTPUTTYPE" val="PNG"/>
  <p:tag name="IGUANATEXVERSION" val="162"/>
  <p:tag name="LATEXADDIN" val="\documentclass{article}&#10;\usepackage{amsmath}&#10;\pagestyle{empty}&#10;\begin{document}&#10;&#10;&#10;$x_{n+1}$&#10;&#10;\end{document}"/>
  <p:tag name="IGUANATEXSIZE" val="20"/>
  <p:tag name="IGUANATEXCURSOR" val="88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9.2351"/>
  <p:tag name="OUTPUTTYPE" val="PNG"/>
  <p:tag name="IGUANATEXVERSION" val="162"/>
  <p:tag name="LATEXADDIN" val="\documentclass{article}&#10;\usepackage{amsmath}&#10;\pagestyle{empty}&#10;\begin{document}&#10;&#10;&#10;$a_n$&#10;&#10;\end{document}"/>
  <p:tag name="IGUANATEXSIZE" val="20"/>
  <p:tag name="IGUANATEXCURSOR" val="87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74.24071"/>
  <p:tag name="ORIGINALWIDTH" val=" 114.7357"/>
  <p:tag name="OUTPUTTYPE" val="PNG"/>
  <p:tag name="IGUANATEXVERSION" val="162"/>
  <p:tag name="LATEXADDIN" val="\documentclass{article}&#10;\usepackage{amsmath}&#10;\pagestyle{empty}&#10;\begin{document}&#10;&#10;$v_n$&#10;&#10;&#10;\end{document}"/>
  <p:tag name="IGUANATEXSIZE" val="20"/>
  <p:tag name="IGUANATEXCURSOR" val="85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49.9813"/>
  <p:tag name="ORIGINALWIDTH" val=" 1505.812"/>
  <p:tag name="OUTPUTTYPE" val="PNG"/>
  <p:tag name="IGUANATEXVERSION" val="162"/>
  <p:tag name="LATEXADDIN" val="\documentclass{article}&#10;\usepackage{amsmath}&#10;\pagestyle{empty}&#10;\begin{document}&#10;&#10;&#10;$\vec{x}_{n+1} = \vec{x}_{n} + \vec{v}_{n} \Delta t + \frac{1}{2} \vec{a_{n}} \Delta t$&#10;&#10;\end{document}"/>
  <p:tag name="IGUANATEXSIZE" val="20"/>
  <p:tag name="IGUANATEXCURSOR" val="157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845.1443"/>
  <p:tag name="OUTPUTTYPE" val="PNG"/>
  <p:tag name="IGUANATEXVERSION" val="162"/>
  <p:tag name="LATEXADDIN" val="\documentclass{article}&#10;\usepackage{amsmath}&#10;\pagestyle{empty}&#10;\begin{document}&#10;&#10;&#10;$\vec{a}_{n+1} = f(\vec{x}_{n+1})$&#10;&#10;\end{document}"/>
  <p:tag name="IGUANATEXSIZE" val="20"/>
  <p:tag name="IGUANATEXCURSOR" val="114"/>
  <p:tag name="TRANSPARENCY" val="True"/>
  <p:tag name="CHOOSECOLOR" val="False"/>
  <p:tag name="COLORHEX" val="000000"/>
  <p:tag name="LATEXENGINEID" val="0"/>
  <p:tag name="TEMPFOLDER" val="D:\temp\"/>
  <p:tag name="LATEXFORMHEIGHT" val=" 309.6"/>
  <p:tag name="LATEXFORMWIDTH" val=" 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67.2291"/>
  <p:tag name="ORIGINALWIDTH" val=" 1284.589"/>
  <p:tag name="OUTPUTTYPE" val="PNG"/>
  <p:tag name="IGUANATEXVERSION" val="162"/>
  <p:tag name="LATEXADDIN" val="\documentclass{article}&#10;\usepackage{amsmath}&#10;\pagestyle{empty}&#10;\begin{document}&#10;&#10;$\vec{v}_{n+1} = \vec{v}_{n} + \frac{\vec{a}_n + \vec{a}_{n+1}}{2} \Delta t$&#10;&#10;&#10;\end{document}"/>
  <p:tag name="IGUANATEXSIZE" val="20"/>
  <p:tag name="IGUANATEXCURSOR" val="141"/>
  <p:tag name="TRANSPARENCY" val="True"/>
  <p:tag name="CHOOSECOLOR" val="False"/>
  <p:tag name="COLORHEX" val="000000"/>
  <p:tag name="LATEXENGINEID" val="0"/>
  <p:tag name="TEMPFOLDER" val="D:\temp\"/>
  <p:tag name="LATEXFORMHEIGHT" val=" 320"/>
  <p:tag name="LATEXFORMWIDTH" val=" 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593.1758"/>
  <p:tag name="OUTPUTTYPE" val="PNG"/>
  <p:tag name="IGUANATEXVERSION" val="162"/>
  <p:tag name="LATEXADDIN" val="\documentclass{article}&#10;\usepackage{amsmath}&#10;\pagestyle{empty}&#10;\begin{document}&#10;&#10;&#10;$\vec{a}_n = f(\vec{x}_n)$&#10;&#10;\end{document}"/>
  <p:tag name="IGUANATEXSIZE" val="20"/>
  <p:tag name="IGUANATEXCURSOR" val="106"/>
  <p:tag name="TRANSPARENCY" val="True"/>
  <p:tag name="CHOOSECOLOR" val="False"/>
  <p:tag name="COLORHEX" val="000000"/>
  <p:tag name="LATEXENGINEID" val="0"/>
  <p:tag name="TEMPFOLDER" val="D:\temp\"/>
  <p:tag name="LATEXFORMHEIGHT" val=" 309.6"/>
  <p:tag name="LATEXFORMWIDTH" val=" 385"/>
  <p:tag name="LATEXFORMWRAP" val="True"/>
  <p:tag name="BITMAPVECTOR" val="0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0DEB42-A5C8-4700-A45C-44AFD28D0BC2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</Template>
  <TotalTime>0</TotalTime>
  <Words>697</Words>
  <Application>Microsoft Office PowerPoint</Application>
  <PresentationFormat>On-screen Show (16:9)</PresentationFormat>
  <Paragraphs>186</Paragraphs>
  <Slides>34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N-Body Simulation</vt:lpstr>
      <vt:lpstr>Outline</vt:lpstr>
      <vt:lpstr>Introduction to N-Body Problems</vt:lpstr>
      <vt:lpstr>Physics for Stellar Systems</vt:lpstr>
      <vt:lpstr>Physics for Stellar Systems</vt:lpstr>
      <vt:lpstr>Interaction Methods</vt:lpstr>
      <vt:lpstr>Position Integration Methods</vt:lpstr>
      <vt:lpstr>Nvidia’s N-Body Algorithm</vt:lpstr>
      <vt:lpstr>Code Samples</vt:lpstr>
      <vt:lpstr>How does the NVIDIA code work? </vt:lpstr>
      <vt:lpstr>How does the NVIDIA code work? </vt:lpstr>
      <vt:lpstr>How does the NVIDIA code work? </vt:lpstr>
      <vt:lpstr>How does the NVIDIA code work? </vt:lpstr>
      <vt:lpstr>How does the NVIDIA code work? </vt:lpstr>
      <vt:lpstr>Own implementation:</vt:lpstr>
      <vt:lpstr>Own implementation:</vt:lpstr>
      <vt:lpstr>Own implementation:</vt:lpstr>
      <vt:lpstr>Own implementation:</vt:lpstr>
      <vt:lpstr>Own implementation:</vt:lpstr>
      <vt:lpstr>Own implementation:</vt:lpstr>
      <vt:lpstr>Own implementation:</vt:lpstr>
      <vt:lpstr>Performance</vt:lpstr>
      <vt:lpstr>WTF is a FLOP ? </vt:lpstr>
      <vt:lpstr>Performance comparison between GPUs</vt:lpstr>
      <vt:lpstr>Performance comparison between GPU and CPU 5090</vt:lpstr>
      <vt:lpstr>Performance comparison between GPUs in GFLOPs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Examples</vt:lpstr>
      <vt:lpstr>References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Fabian Hölzl</dc:creator>
  <cp:lastModifiedBy>Fabian Hölzl</cp:lastModifiedBy>
  <cp:revision>5</cp:revision>
  <cp:lastPrinted>2015-07-30T14:04:45Z</cp:lastPrinted>
  <dcterms:created xsi:type="dcterms:W3CDTF">2025-06-12T12:05:59Z</dcterms:created>
  <dcterms:modified xsi:type="dcterms:W3CDTF">2025-07-02T14:27:10Z</dcterms:modified>
</cp:coreProperties>
</file>